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82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86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5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44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4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09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28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09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39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08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395C-212F-46CC-9E44-5889DA7C9087}" type="datetimeFigureOut">
              <a:rPr lang="cs-CZ" smtClean="0"/>
              <a:t>20.5.2014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DC33-BC5A-49C3-9DC1-A7659ACD3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rodarecek.cz/fotky15286/fotos/_vyrn_27Latky-donesene-materi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2212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3068960"/>
            <a:ext cx="7772400" cy="1470025"/>
          </a:xfrm>
        </p:spPr>
        <p:txBody>
          <a:bodyPr/>
          <a:lstStyle/>
          <a:p>
            <a:r>
              <a:rPr lang="cs-CZ" dirty="0" smtClean="0"/>
              <a:t>Vlastnosti látek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2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Vlhkost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Relativní (závislá na teplotě)	   Absolutní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% rosného bodu                    g/m</a:t>
            </a:r>
            <a:r>
              <a:rPr lang="cs-CZ" baseline="30000" dirty="0" smtClean="0"/>
              <a:t>3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        Vzduch                                                               Pevné látky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Dilatace některých látek s vlhkostí</a:t>
            </a:r>
            <a:endParaRPr lang="cs-CZ" sz="2400" dirty="0"/>
          </a:p>
        </p:txBody>
      </p:sp>
      <p:pic>
        <p:nvPicPr>
          <p:cNvPr id="9218" name="Picture 2" descr="http://www.reloading-solar.cz/image/cache/data/melia/Naradi/BATT-222111/vlhkomer-lockdown-hygrometer-u-0_jpg_big-500x500-w-100-tople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1" y="443711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ohaus-vahy.cz/sys/file.php?id=3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3029322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thumb/0/0e/Umidaderelativa.jpg/220px-Umidaderelati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25478"/>
            <a:ext cx="1638820" cy="24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Vlhkost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Chlazené zrcadlo</a:t>
            </a:r>
          </a:p>
          <a:p>
            <a:endParaRPr lang="cs-CZ" dirty="0"/>
          </a:p>
        </p:txBody>
      </p:sp>
      <p:pic>
        <p:nvPicPr>
          <p:cNvPr id="10242" name="Picture 2" descr="http://rs20.mine.nu/w/wp-content/uploads/2012/08/humid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238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Vlhkost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Psychrometr – mokrý a suchý teploměr</a:t>
            </a:r>
            <a:endParaRPr lang="cs-CZ" dirty="0"/>
          </a:p>
        </p:txBody>
      </p:sp>
      <p:pic>
        <p:nvPicPr>
          <p:cNvPr id="11266" name="Picture 2" descr="http://www.tzb-info.cz/docu/clanky/0031/003137o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70" y="2492896"/>
            <a:ext cx="2987187" cy="7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Stevenson screen in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0" y="3429000"/>
            <a:ext cx="378142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Vlhkost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Elektrické – vliv vlhkosti na elektrické vlastnosti</a:t>
            </a:r>
          </a:p>
          <a:p>
            <a:r>
              <a:rPr lang="cs-CZ" dirty="0" smtClean="0"/>
              <a:t>Kapacitní</a:t>
            </a:r>
          </a:p>
          <a:p>
            <a:r>
              <a:rPr lang="cs-CZ" dirty="0" smtClean="0"/>
              <a:t>Odporové</a:t>
            </a:r>
          </a:p>
          <a:p>
            <a:r>
              <a:rPr lang="cs-CZ" dirty="0" smtClean="0"/>
              <a:t>Tepelné</a:t>
            </a:r>
            <a:endParaRPr lang="cs-CZ" dirty="0"/>
          </a:p>
        </p:txBody>
      </p:sp>
      <p:pic>
        <p:nvPicPr>
          <p:cNvPr id="12292" name="Picture 4" descr="http://cz.farnell.com/productimages/farnell/standard/1891427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448272" cy="24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cz.farnell.com/productimages/farnell/standard/2191822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42031"/>
            <a:ext cx="1019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cz.farnell.com/productimages/farnell/standard/2191824-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0956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cz.farnell.com/productimages/farnell/standard/425297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90" y="2348880"/>
            <a:ext cx="2009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hustoty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01" y="1354892"/>
            <a:ext cx="1080120" cy="6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79" y="1354892"/>
            <a:ext cx="1099737" cy="8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44" y="4025762"/>
            <a:ext cx="1933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zslado.cz/vyuka_fyzika/e_kurz/7/vlastnostikapalin/vykl_soubory/hustom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41" y="2060848"/>
            <a:ext cx="3065827" cy="18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QmmeSgtPBIKWPt5qV0I8XMSQWyfeekvYu20Cg_aUGK1PZhzNOvlLrVEY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0668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20413"/>
            <a:ext cx="1085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819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www.bielmeier.cz/out/pictures/z1/040007_bierspindel_z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5489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hustoty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6080"/>
            <a:ext cx="2352517" cy="191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" y="2899824"/>
            <a:ext cx="263596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1" y="1075017"/>
            <a:ext cx="1728192" cy="16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25580"/>
            <a:ext cx="1593036" cy="16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35" y="1379459"/>
            <a:ext cx="16478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287659" cy="20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68" y="3738984"/>
            <a:ext cx="30575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2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hustoty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607222" cy="342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2889"/>
            <a:ext cx="3779638" cy="217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1638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8263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88936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8" y="1484784"/>
            <a:ext cx="2327523" cy="25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Viskozita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Dynamická	 </a:t>
            </a:r>
            <a:r>
              <a:rPr lang="cs-CZ" dirty="0" smtClean="0">
                <a:latin typeface="Symbol" panose="05050102010706020507" pitchFamily="18" charset="2"/>
              </a:rPr>
              <a:t>h </a:t>
            </a:r>
            <a:r>
              <a:rPr lang="cs-CZ" dirty="0" smtClean="0"/>
              <a:t>[</a:t>
            </a:r>
            <a:r>
              <a:rPr lang="cs-CZ" dirty="0" err="1" smtClean="0"/>
              <a:t>Pa.s</a:t>
            </a:r>
            <a:r>
              <a:rPr lang="cs-CZ" dirty="0" smtClean="0"/>
              <a:t>]		     Kinematická</a:t>
            </a:r>
            <a:endParaRPr lang="cs-CZ" dirty="0"/>
          </a:p>
        </p:txBody>
      </p:sp>
      <p:pic>
        <p:nvPicPr>
          <p:cNvPr id="4098" name="Picture 2" descr="\nu = \frac{\eta}{\rho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56792"/>
            <a:ext cx="979782" cy="7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 = 6 \pi r \eta v \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35" y="4941168"/>
            <a:ext cx="885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Ostwald visc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1189261" cy="31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thumb/8/8c/Terminal_velocity.svg/100px-Terminal_velocity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34" y="2443502"/>
            <a:ext cx="952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_s = \frac{2}{9}\frac{r^2 g (\rho_p - \rho_f)}{\mu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84" y="5627690"/>
            <a:ext cx="1562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3.bp.blogspot.com/-4qP6kOEfNkg/UHVS32YSB9I/AAAAAAAAABA/1YVVSB9DniI/s200/brkfldfallingb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18" y="2433895"/>
            <a:ext cx="1171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1.bp.blogspot.com/-IT0kxUT-W_s/UHVT9sGlfKI/AAAAAAAAABI/80QM16zKA-I/s1600/C117286_7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55217"/>
            <a:ext cx="20002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Viskozita</a:t>
            </a:r>
            <a:endParaRPr lang="cs-CZ" dirty="0"/>
          </a:p>
        </p:txBody>
      </p:sp>
      <p:pic>
        <p:nvPicPr>
          <p:cNvPr id="5122" name="Picture 2" descr="File:MXBO 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97633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scillating Piston Viscometer Schematic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762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Viskozita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Měření vibrací </a:t>
            </a:r>
          </a:p>
          <a:p>
            <a:pPr lvl="1"/>
            <a:r>
              <a:rPr lang="cs-CZ" dirty="0" smtClean="0"/>
              <a:t>energie nutná k udržením / útlum</a:t>
            </a:r>
          </a:p>
          <a:p>
            <a:pPr lvl="1"/>
            <a:r>
              <a:rPr lang="cs-CZ" dirty="0" smtClean="0"/>
              <a:t>délka doznívání</a:t>
            </a:r>
            <a:endParaRPr lang="cs-CZ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168352" cy="27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Viskozita</a:t>
            </a:r>
            <a:endParaRPr lang="cs-CZ" dirty="0"/>
          </a:p>
        </p:txBody>
      </p:sp>
      <p:pic>
        <p:nvPicPr>
          <p:cNvPr id="6146" name="Picture 2" descr="File:EMS viscometer measuring princ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018656" cy="333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4255"/>
            <a:ext cx="3960440" cy="32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9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Viskozita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319264" cy="189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56298"/>
            <a:ext cx="4392488" cy="242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915816" y="5301208"/>
            <a:ext cx="2879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http://www.rheosense.com/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4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56</Words>
  <Application>Microsoft Office PowerPoint</Application>
  <PresentationFormat>Předvádění na obrazovce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Vlastnosti látek</vt:lpstr>
      <vt:lpstr>Měření hustoty</vt:lpstr>
      <vt:lpstr>Měření hustoty</vt:lpstr>
      <vt:lpstr>Měření hustoty</vt:lpstr>
      <vt:lpstr>Viskozita</vt:lpstr>
      <vt:lpstr>Viskozita</vt:lpstr>
      <vt:lpstr>Viskozita</vt:lpstr>
      <vt:lpstr>Viskozita</vt:lpstr>
      <vt:lpstr>Viskozita</vt:lpstr>
      <vt:lpstr>Vlhkost</vt:lpstr>
      <vt:lpstr>Vlhkost</vt:lpstr>
      <vt:lpstr>Vlhkost</vt:lpstr>
      <vt:lpstr>Vlhkost</vt:lpstr>
    </vt:vector>
  </TitlesOfParts>
  <Company>Univerzita Pardubice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Vlastnosti látek</dc:title>
  <dc:creator>support_0</dc:creator>
  <cp:lastModifiedBy>support_0</cp:lastModifiedBy>
  <cp:revision>10</cp:revision>
  <dcterms:created xsi:type="dcterms:W3CDTF">2014-05-20T08:05:36Z</dcterms:created>
  <dcterms:modified xsi:type="dcterms:W3CDTF">2014-05-20T10:49:45Z</dcterms:modified>
</cp:coreProperties>
</file>