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7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666F-7C9B-4305-A2A0-817D67FD8C97}" type="datetimeFigureOut">
              <a:rPr lang="cs-CZ" smtClean="0"/>
              <a:t>21.4.2016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09E6-9938-48BC-9D09-69B2A4F977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73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666F-7C9B-4305-A2A0-817D67FD8C97}" type="datetimeFigureOut">
              <a:rPr lang="cs-CZ" smtClean="0"/>
              <a:t>21.4.2016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09E6-9938-48BC-9D09-69B2A4F977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0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666F-7C9B-4305-A2A0-817D67FD8C97}" type="datetimeFigureOut">
              <a:rPr lang="cs-CZ" smtClean="0"/>
              <a:t>21.4.2016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09E6-9938-48BC-9D09-69B2A4F977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26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666F-7C9B-4305-A2A0-817D67FD8C97}" type="datetimeFigureOut">
              <a:rPr lang="cs-CZ" smtClean="0"/>
              <a:t>21.4.2016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09E6-9938-48BC-9D09-69B2A4F977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72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666F-7C9B-4305-A2A0-817D67FD8C97}" type="datetimeFigureOut">
              <a:rPr lang="cs-CZ" smtClean="0"/>
              <a:t>21.4.2016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09E6-9938-48BC-9D09-69B2A4F977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84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666F-7C9B-4305-A2A0-817D67FD8C97}" type="datetimeFigureOut">
              <a:rPr lang="cs-CZ" smtClean="0"/>
              <a:t>21.4.2016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09E6-9938-48BC-9D09-69B2A4F977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23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666F-7C9B-4305-A2A0-817D67FD8C97}" type="datetimeFigureOut">
              <a:rPr lang="cs-CZ" smtClean="0"/>
              <a:t>21.4.2016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09E6-9938-48BC-9D09-69B2A4F977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44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666F-7C9B-4305-A2A0-817D67FD8C97}" type="datetimeFigureOut">
              <a:rPr lang="cs-CZ" smtClean="0"/>
              <a:t>21.4.2016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09E6-9938-48BC-9D09-69B2A4F977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46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666F-7C9B-4305-A2A0-817D67FD8C97}" type="datetimeFigureOut">
              <a:rPr lang="cs-CZ" smtClean="0"/>
              <a:t>21.4.2016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09E6-9938-48BC-9D09-69B2A4F977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10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666F-7C9B-4305-A2A0-817D67FD8C97}" type="datetimeFigureOut">
              <a:rPr lang="cs-CZ" smtClean="0"/>
              <a:t>21.4.2016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09E6-9938-48BC-9D09-69B2A4F977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54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666F-7C9B-4305-A2A0-817D67FD8C97}" type="datetimeFigureOut">
              <a:rPr lang="cs-CZ" smtClean="0"/>
              <a:t>21.4.2016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09E6-9938-48BC-9D09-69B2A4F977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861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5666F-7C9B-4305-A2A0-817D67FD8C97}" type="datetimeFigureOut">
              <a:rPr lang="cs-CZ" smtClean="0"/>
              <a:t>21.4.2016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809E6-9938-48BC-9D09-69B2A4F977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67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hyperlink" Target="http://demonstrations.wolfram.com/FrequencyModulatedContinuousWaveFMCWRadar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hyperlink" Target="http://www.farnell.com/datasheets/1287023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.denik.cz/63/0b/5325310-praha-povodne-3_denik-38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4" y="260647"/>
            <a:ext cx="8508435" cy="6381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Výšky hladin</a:t>
            </a:r>
            <a:endParaRPr lang="cs-CZ" dirty="0"/>
          </a:p>
        </p:txBody>
      </p:sp>
      <p:pic>
        <p:nvPicPr>
          <p:cNvPr id="1028" name="Picture 4" descr="http://www.contra-brno.cz/images/produkty/66_jola-elektrod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3995936" cy="29969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26827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Elektrický hladinoměr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Pouze pro vodivé kapaliny!</a:t>
            </a:r>
          </a:p>
          <a:p>
            <a:r>
              <a:rPr lang="cs-CZ" dirty="0" smtClean="0"/>
              <a:t>Pokud možno střídavý proud, jinak rozklad kapaliny a elektrod.</a:t>
            </a:r>
          </a:p>
          <a:p>
            <a:pPr lvl="1"/>
            <a:r>
              <a:rPr lang="cs-CZ" dirty="0" smtClean="0"/>
              <a:t>Spojité (odpor mezi elektrodami)</a:t>
            </a:r>
          </a:p>
          <a:p>
            <a:pPr lvl="1"/>
            <a:r>
              <a:rPr lang="cs-CZ" dirty="0" smtClean="0"/>
              <a:t>Dvoustavové (vede/nevede)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56797"/>
            <a:ext cx="5112568" cy="324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www.sakul.cz/images/hladina-elektro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15" y="3212976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820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Kapacitní hladinoměry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85" y="1628800"/>
            <a:ext cx="3790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84051"/>
            <a:ext cx="4343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http://www.azosensors.com/images/Article_Images/ImageForArticle_114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80928"/>
            <a:ext cx="333228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093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Fotoelektrické hladinoměry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556792"/>
            <a:ext cx="38385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90" y="4005064"/>
            <a:ext cx="2448272" cy="182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http://www.jsp.cz/images/obr_2196_v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548" y="1325282"/>
            <a:ext cx="1249329" cy="124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http://cz.farnell.com/productimages/nio/standard/48113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10712"/>
            <a:ext cx="1152128" cy="112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9" descr="data:image/jpeg;base64,/9j/4AAQSkZJRgABAQAAAQABAAD/2wCEAAkGBhQSEBUUEBQSFRUVFRcXFRYPFRUWFBcYFRQVFRYUFRQXGyYeGBojGRUUHy8gJScpLCwsFh8xNTAqNScrLCkBCQoKDgwOFA8PGikcHxwpLCksLCkpKS8pLCksKSwpKSwsLCwsLCwpKSksLCwpLCkpKSkpLCkpKSwpKSwpKSksLP/AABEIAJ4BPwMBIgACEQEDEQH/xAAcAAABBQEBAQAAAAAAAAAAAAAAAQMEBQYCBwj/xABFEAACAQIDAwkFBgQEBQUBAAABAgMAEQQSIQUGMRMiMkFRYXGBkQdSYpKhIzNCcrHBFIKT0UNjoqM0c3Sy4URTZNLwJP/EABYBAQEBAAAAAAAAAAAAAAAAAAABAv/EAB4RAQEBAQADAAMBAAAAAAAAAAARASESQVExYXEC/9oADAMBAAIRAxEAPwD2OiiloEopaKBKKWigSilooEopaKBKKWigSilooEopaKBKKWigSilooEopaKBKKWigSilooEopaKBKKWkvQFBpC9U22d6cNhvv54oz7rNd9eFo1u30oLctSFq8/wAd7UVGmGglk+KciBPRruflrPY7ffGy/wCMsI93CJY/1ZMzegFWEevPMBa5AubC5tc9gvxNRcbtmGH72VE7mYZvlGv0rwzELzuUcuzfiaV3dyvEjMxJ5vSFuFtLU8cQqrd2UG9iWPE2vcdpI10puLHtOyt4IcTn5B82QjNoR0r5WF+INm1HYasRXjO4+3wNowpDduUzRyaWGQqXvqb3DIpGnb217FG9RD4NLXK11QFLSUtAUUUUBRRRQFFFFAUUUUBRRRQFFFFAUUUUBRRRQFFFFAUUUUBRSUhag6pKi4/akcK55pEjUfilZUX1Y1lMb7VMKv3AmxHfAmWP+rLlXTuoNreuGlAF68o2h7SMZJpEIMOvcDPL6tlQfKfOs5j8Q82uJlmmH/yJCU0+AZY/pVix6vtH2iYKIleWEjj8GFBmbzyXA8zWZ2j7U5W0w2HVB72Le58ooj+reVeezbahQWDA/DENPpZahTbwOfu4wB70p/bQfrU414tVj94MVPpNiJiD+CC0CekfOPm1UrYqGG+saHrydM+Nrn1qkkklkHPka3YvNX10BqTgN3JJCOTiZr9isx7fLTrtS/FkOy7wg/dIzd7aD0Gv1FQpdoTPxcIOsRD9SP71qMBuFIxHKjTXmqVdjltddGAU3IUaGzMgYWa9abBbmYaMpyn2gYEWZshkBXURxCxJKFyBqbmHtandS4862XeNgc+eOQ5ST+GQcL38QPBhT+0dncomQNkKkWP+WSQAeuwOn8ovUrGbBkhYxuknIy50hmdGTlDFdkkAYAglDY6Dhpe1NRTlkDN0kusnbpYOfTK/lWs+JvVxuTusqTo7NISpUhgcuUq6tdQPy2N76E17Vhpb1g91pFkhDaZl5kn5gAc3gy5WHieythhXtassrha6puJqcoClpKWgKKKKAooooCiiigKKKKAooooCiiigKKKSgWikJrh5QBc8O08KBykvWW2l7SMFEcom5Zx+DCKZm8ynNHmazO0PapO2mHw6Rj3sW+dv6UP7v5UWPTs9VG197cLhf+IniQ+6WvIb8LRrdz42ryLHbdxU9+XxM7DrSIiCP5YrE+bVTHGQwcDGnaIwMx8Sup8zVix6Zj/awv8A6bDSv8WJIw6ehDSf6azOP31x03GcQr7uCTIfOWTM/pasbJvFf7qNm73Nh6D+9RWxc8mmfL3RD9SP71Li+K9xHJq2eUgt7+IYySeTSEt6VCn3jjvzc8h7hYep1+lVi7NtIFfpMoYFjmuCL35vdx7La1qYfZ7OcjRth2QqCw5UMRc9ILCGOW1rX76XfS8xnZdsTN0QqeAzN9b1GbDO557O5+In/t1NemYDcaI2IZnsLf8A8ygga3bNKcyA+OU2q8h2ZBhwCBBEB1iznuJINv8AdHhSbv5Ty+PL9nbnTvYrEVB/E1kXjbptx8Ab1pcF7OrH7R7tbRIlObxs3PIHaARWnn3iiW+UPIe1zlHhZMvX2lvOq+XeOZwRHZFvqI7Kl7W1ICpc9ehNXxTy3U3B7nYeA3ZVDDrmIZ+3ohTlFu2PzqTLtbDR3tmk46A8wcDoLtwPUCtU0Wxp5Rma+S3SbSMC/HPIVT0vU7DbrrcZ2ZyeAjBYHuDvkQ92UPWuMo+0N6DJoilDwOSR7sPwgxg6WF7HN+I0zgsa8Zdlyh1YOcl+UuzADlI4l5SVS+UWLAc7UHNraPiYMOrLzI8ysh5VrylX45YQAV/onxqpj3lji0giJHOsFUQgXtlsRdjYGW7EKSXSwGQUDm8eLllwcr4jlJbmCQSFY42gAdkLCIWJIYgNckBZENzesNGjCUNb7xefYaB0vZvA628RWnxm8U7gg5UQhlZYlAGVxZlZmucpFha4FkX3QazmL21Eh1YMfdj558z0frTmKsth7ZfCOQmUqwAKvcra5yNoeKnMvh41PxW8M7k/aMt+PJ83yJXUjzrFYjaryWyJl+JjqQeI7LGw7TUr+Klc9LL3Qi3+rjWd3CPZ9wtuGaAxysWlhIBLdJka5jc9p0ZSe1O+tbXknskGTETAJmDxgvLqcpVuahfgS2Zja9+aK9ZQ1E13S0lLQFFFFAUUUUBRRRQFFJRegWiuc9U+198MJhjbEYiJG05hbNJrwtEl3PjaguaQtXnm0fa2vDC4aWT48SRAnoczn5azG0N+MdNoZxCPdwSZD/VkzP6WqxY9hx+1IoFzTSRxr70rqi68NWIFZLH+1fCrph1mxJ7YEyx/1Zcq+l68pnMatnlIL+/Oxkk9XJYeVqiz7xJfmB5D6D6605i+Ld7Q9pOMk0jEGHHwgzy/M+VB8p8azOPmaXnYqWWb/qpCU0/y9I/pWcm2xMeGWMfCLt6moTqWN3LMfiP7VLjUaCbbkSDKGv2LEOb+wqDNvA56CBe+Q3PpwqPhtmSP0EPpYVb4TdGRtWNu22p9ad0uYo5p5H+8diOwc1fT/wAUkOEJ6K+gv9TWtwWxIb2jSSZhx5NS9vzECy+dquMFg1VvtQiKL81GEkl+yyXVfNhTxTy+KTc3dUYjELHiGKBwQptc5gLhdTYXAYX7bdtejYv2PwluUglkjlFic4VoyQNCVTKUPep7dDc1QnakYI5GG7AggyMzsCpBDCOKwGoB1J4VPEO0Mdr9q6HrZ1ji7DzUsD4WPfWpjO7qwxU+SMQY2TDOUPCHDxt1aHNLcX7SsXnVdPvFEoyxxBuzlzmHgFa6gX10jFqexe5H8PGHxE8Ma3OYAPYWF+aE1c8dLgetSn2DDhojJKpUZb3mORiLjowxHOTcgWaQcacRS4ja+IlIBLD3Qbg9gyg3b5QKcj3bmY3kupN9ZTkbTjlDBpT5JUnGb2QQjLEym+jLglGnaDKCqHqtdpevzoMVvhIxtHGi3/8AcJlY9+QBYr+MZ8ad9K0mF2DCpIu8jDiIV4HqzMQ7qD2lU8q5m3gw8PAxIw9w8vOPFlL2Yf8AMjrDbT2jIwtiprKOCTPZR+XDrw+Wqt9tRj7tZJezTk0+t2+gqcWNtit9CWDRxsWBuHxLka9fMjJcg9hlPhVbj9t4hwTPMyoeIzCGM91lsW8yaycm2J20UrF3RDnfObt+lNxbFkeRQyuWcgKZrgsWOUWLa2v18KX4LN9twR6JeTuhXKvzG1/rUSbb8p+7VIwdbm7H6gKD4CrbD7kuuIjimIAfKXMJHNBvdbkasLdhGoqxxu6USTlYiwUKvGzvci557Cw8hUu6Vi3hkk1kZ3/ObKPXQVMwOw3f7tWbvReb/Uay/Wt1gt3Y1IOQE9snPPlm0HkKuYsF2/WpErH7O3IY/eMq9y/aN6myj61sNk7nQJa8ec/5xzD5NE+lWEEIFWmGqpU7BQ5QANAOAAsB4AaCrFKhwVMSgcpaSloCikpC1B1RULaW2IcOuaeWOJe2Z1QerEXrJY/2t4Rf+HWbEnthQpH/AFZco9L0G5Jrh5gBcmw7ToPWvIdo+03GyaRiDDL8KmeX5ntGPlPjWY2hiXm52Kllm/6qQlPKPRB6VYsevbS9pmBiJUTCZx+DBqZ28ynMHm1ZbaPtYnfTDYeOIe9i3Lt3/YxH9X8q87l21Egyg37FjGn7Coku2pD0ECjtfU//ALyqca8Wo2ht7FYj7/EzMvWkREEXmsVifNqpv4yGEWUxp2iIDMfErx8zVQ0Mkn3jsb9XRHkDx8hVhgd1ZX0SNidPwMT5ixb/AEgd9L8XmG5d4L/dxk/FJoPQf3pjlp5dM1gdLRCw8L/+a2eB3KaHLJNlQg81pChGYcDlYlTr+Elaudkbrx4RecqksfvcaAhBtwhjcqoPAhrS3IGh4VO+0rznZO7Mk8rRxxu8i9IAZiNcpJI0HO01NaPdn2ey4nFPHcLHEOexFwDfKAoU2JLBra8Fv2VsdlmPBK0aMY1fplVyzMoUqPtJlDgC50jgHWQ1zUVd4xDE0WHtEjk3EFw7XUKc2JmzOdPdjUjqIq5/lLrH7W2HhxO4iclEOTObAOV0ZwBoFLXA7hfrq+2PuhDyYldkRDqGlYKCO0X6Xleo3LpAAUSGAdTyWDd2WSYtIT3rXM80hHKlZ3v+MqUzX92WfnMO8IR31riLDH4eBfupXsOPJxceHBnICjjqQ3hXGE2kY1PIBtek7tyh+chY08AKpUaZzzEUH4VMrD+Z7geSim5sLc/byBiOp2MhHgouF+lUWGJ21mFnlzAcEiGdR22VcsYPnUY46+ip4cqSx+RbL5G9RzPGvRUt3uco+VdfrSjESEXXmr1lAEUeLn9zQ6kPyhFpGyr2ORGvyLa/oa0W7O/YwMckYQzBiGQL9mqtaz3LC9iAp0HEGsNJj4lOsmc9kILn5zZfqaZfajf4cSr8U5zt8oso9DWbixsds77YnFsLKiBSCqwqXKlWzA527wDwA5orPbR2nmfNiZ87/G5mk8AFuF8LiqqSOaVTneRkFrgArEL8AbAKKsF3QlXDrPZMjZcoQhnIe9mC8ANDxNSiLJtkf4cTN8U7ZV+RDf1aoz7QmfTlMo61w4CeuXX1JrWYrcxEwsb5nMr5Cc9iihkJKhF4kG2pNW+09nxHDQRIiDQMcihSbR5WZiupuxN79lT8lYF92ZY0V3hZFfomQatzc2ijXUa3NX2P3HMIjzSBy98wAKqlsvA8W6R6hwrUY5uVEagEBF51uolQth4BfrTsuHeQguOCgKCLX01J8T+lIlVm093oIpYhCmULzmyklmtICCzHU6A8LcasNpS8piBINTHazHtzFyATwGoqSmztecbnhfuGgHpUuLCAcBaqiteJnkz2sbjL3AcDf1PnT8WDN7tqxNye+rNcPTqYagipDTyRVMjwdTIsDQQYoDVhh8NUqHB2qXHDag4hiqQBQFrqgKj43aMcQzSuiDtkYKPrTe2Uc4eUQsVkMTiNl4q5Q5SO+9q8N/jGkAkkJLEWYueBHNYFj3g0XMejbwe0+KIBcKvLyG5sxMUYVbZmLFSTbMugHbrpWG2hvzj5uliBEPdwSZP918z+lhWc2pjEGSRWDGJrtl1BR+Y4vwOlvSudoQMyMiNYnQMOy46+8frWsix1PJGrZpCC/vTMZJPViW/So0u31vzA7n0H71Ei2A5coiFmClhe5Z1UXdlUdQFzrWjwG4kpJEpRBa+oJsAXucqdLSKbS+pUD8QqXVuYzr7RmbQZU/KLt+5rhNmvI3Ozu3Ybk/KLn9K9JwO4aKxVwzkWPEKtmMuUaDLryT3JAAOmY1cQYKGJbpyar2xDOo72lzBLg8QZx+WpPpfjzrZ25cz2sgUE2BYqgJ7ASdT3A3rR4DcBVYLI93NyEjVi5A42jH2h8dRV7it4Il1HOOoFyzgA8QAnJqVPG+eTh11XTbdkKEIuVOssVCeJVQkAPirHvq+KXVjh9hYeFrCJc/uuxeThe7RQh2yn4kXxqQdupGCLqbaZUyogt1ZYjI+b80i+Aqghwk+IWyh3j10jW0A6zz2yQ+QJ8KnwbqnTlJI16hl+148AHYxw+Q5SrxDT7wHMTCpDdsa5Dw7ULTHvvMB3VFgnmlYiHMWtzhhxmktw55iBYD87VfPgsNAgM4VTYkDGuWN+xcOAq3B6+SYePXV4rfKEDKFllA4Kto4R2WVly248IVNP4U3Bu7IWKtlDcWRCZZL6dKHDhiCe15E8aupN1Bh4xLJBiJV1LWliw4A0NyiOXNtf8Q+FZDHb1SzIIlSNFHARB3fQ3FndiR/KBVRj5iTfFSi97/buXe/aI9WB4dQ4U39rHoeI29seNc8EOWYgG+GiUyA24GSQZb9vXWTxm9LMSQiEknnT3ke3Vzb5b2t21nG2on4Ekk72tEn7t+lNfx0zGykR/Dh1s1uu7m7+ZNS56Ji5xmLlZbzSFU6uUYRJ5ILX8garW2jENFLyHsiXKvzv/wDWoCYUFvfc/mlkPperfC7szP8AgCDtmNv9tLn1tUulQX2pIegscffblJPmbQHwAqLiELEGZ2Y9XLMT6LxHlWxwm5S/4ju3dGOSX6XY+tXmB2BHF93Gi96jnfMbn61ErBYPYsr9CJrdrARr6tqfSrjCboPxkkA7oV1+d/7VtUwVPphhVRWSxgYJIDdgCFCvzugxe5voeqiQloo4gOjqT1WW4UW6uJ9Ktf4Fb3sb9/7elPLh9KCpGCZggbooDlB7z/b9akx7OA14m3X+w86slw9PphqCAmEA4ADwp9YKnphKkR4Ogrkw1PphKs48HUhMNQVkeCqVHgqnLDTgSgjJhqfWKnAK6tQcha6AopaBKKWkoEYV4Dvru067RnSNVAzCQZ2Crlm5wZc2h1DA26xavf6rtr4clM0dg6agkXNvxL26i/A0Hz9jt1Hghdpbl+a1hmC8lqHNmW7XuNdLWOlMYGQmMA8U+zJ/L0T8tvlr1XaWE5W/K2N1KkDhlN7gce015QMOYZ2iY3Juh/NH0D/Mv/dTFxq91MJPLioGwyK7xHlGzuEUKOY4LEHRg2UgA8b9Va7FYTksPGzTwIpKckmHkQSZRkysuIxJtlAiiJyxknLpe5rCbqbaOGxKSrYlSdGvYqwysDbXgQf5a0GH2WsvLSvMsAWY51w6pFowEqskrktlZOVy9jADhWjTePxUn4jGqoWyPMCXOcgk8pOvKHgvRVRpoADRBsaaeznO4Niss7CKM3FwUkmuzA9qIb9tB2tgcOeb9u1iCyXkYnQZhPJoOM1iL6GE65TaLi/aA/CCJE486WzMb6kmOMJGDe51DDWnRfYTdQX57m9r2w8ZL+PKTBpOPErCB311PjMFhzzjCJB3/wATiARa4zNymS/HhH5ViMXtDEzj7WSQpe5DMI4Rf4BlT6VX/wAZCg6XKEfhgGYD+bRR9ac9kbbE78lmJijd/dbEtlUWOhyoWkZraH7UDuFV0+3MRIT9qy34jDjkxbjYleeR+ZjWVm2456CJGO2Q5z8uij0NJh9lYnFEhVnmtxA0jF+Gmiip5fCJ+IxsKHnOpY8RHeRyfiy/uaiSbXv93DfvxDWHiI0/c1Z7sblnEhjnEarl4ISWzZujew6vrV3uhuxCwkOIRXYAWzFiqghsxtoCbga9VLpxjF/iJuapkbjzMMhVQALm4QcLdtT939zWxCu0ZiVU4k3ZicpYAADu6yONbTdVlw8coJaxAfU8coIt9RS7LZoo3CjpKMo7G6IsPA/SslUu7W6cUkUjzhsyghVzjKLxkh2C8SD1XtpVru/AsWFmRjmzA3zBQWDoEKjKOjfq76l4fZ7BSqm2YAN4XH7X9akrs4Wsb27B12sdT5VUVmzdmhRZQFHYoCj0FWseDAqRHBanhHQMLDXYjp9YaeTDUEUR04sNTo8HUmPBUFemGp+PCVZR4Sn1goivjwdSEwlTVirsJRUZMPTyxU6FpbUHASugtdWooEtS2paKBKWiigKKKKApKWkoCkcaUtI1B57t3bkEMjpmzMhsyoL5dAQGY2VdCOu+vCvOd4cOJXkmQFXIVlF7jNH0Tw4kC1X3tIwCwbRZ5AeTnVZbZSy8qg5M5gOu1j41k22sFuIksCSeebAXtwUdWl+PEmo1DkZDBXQ6MAwtfS/EeRuK7nw5sDKVUdRnYD0B1PkKroJJsuVGdUuTZOaBmNzr1CusNsou2gLt15AZG8yNB5mteQfbGRDgXlPwDIvzvrbwFcrtCQ/drHH+QcpJ873t5CrXC7pyN0lC/wDNbMfkTT1arvC7qKOkWbuHMX0XU+Zqd9lZnZ+7E+LY2Gcra7YiQWGa9tGPcdAKuN19zFxGbl2lQLlsFVVJzEg9K9gLdnXWr2VEuGDFUUC2oUAarqL9tcYCGRMzJ0mU+pBIv2WNRKr9zdiRIZOVSN2FiC6g2AzByM1+69St2WWASac0qGvx+7vYG/bmqZh9lWBF+KkEgdosbVMiwQGlhbvqoq9lK8YcqNWQ6WPS/CR4XNO4bZhAIBtdSpPceNW6Yankw9BWxbPW1radnmD+1SY4LVOTDU+mEoICwU4sFWSYOn0wdEVaYWn0wdWi4WnVgoqujwVSUwlTBHXYWgjph6cEVO5aW1BwEroLXVqKBLUtqWigSloooCiiigKKKKAooooCiiigKSlpKApDS0UGG9pu68uLhQ4cIZI3vldsoZGFmUN1G4U+RrEQ+zyRdZDEndGGlb53Cr9DXtcqXqrxWDFCvOYN0Il6SmQ9sxzD5BZR6VbRbPAFgLDsUAD0GlXk2FtTHJUEJMIBTywVJWCnkwtBFWAdYB8Rf9a7TDVYR4OpUeCoKxMLTyYSrRMJT64egrEwVPpg6sBFXQSghphKeXD1Iy0tqBoRV2Eru1Lag4C11alpaBLUWpaKBKWiigKKKKAooooCiiigKKKKAooooCiikoFopKWgKSlpKAooooEIpmSOnr0hoKyfCXqP/A1claTIKCsjwNSUwlTAtKBQMLBTgjpyig5C0tq6vRegS1Lai9FAWpaSigWiiigKKKKAooooCiiigKKKKAooooCiiigKKKKAooooCiiigKKKKApKWk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11" descr="data:image/jpeg;base64,/9j/4AAQSkZJRgABAQAAAQABAAD/2wCEAAkGBhQSEBUUEBQSFRUVFRcXFRYPFRUWFBcYFRQVFRYUFRQXGyYeGBojGRUUHy8gJScpLCwsFh8xNTAqNScrLCkBCQoKDgwOFA8PGikcHxwpLCksLCkpKS8pLCksKSwpKSwsLCwsLCwpKSksLCwpLCkpKSkpLCkpKSwpKSwpKSksLP/AABEIAJ4BPwMBIgACEQEDEQH/xAAcAAABBQEBAQAAAAAAAAAAAAAAAQMEBQYCBwj/xABFEAACAQIDAwkFBgQEBQUBAAABAgMAEQQSIQUGMRMiMkFRYXGBkQdSYpKhIzNCcrHBFIKT0UNjoqM0c3Sy4URTZNLwJP/EABYBAQEBAAAAAAAAAAAAAAAAAAABAv/EAB4RAQEBAQADAAMBAAAAAAAAAAARASESQVExYXEC/9oADAMBAAIRAxEAPwD2OiiloEopaKBKKWigSilooEopaKBKKWigSilooEopaKBKKWigSilooEopaKBKKWigSilooEopaKBKKWkvQFBpC9U22d6cNhvv54oz7rNd9eFo1u30oLctSFq8/wAd7UVGmGglk+KciBPRruflrPY7ffGy/wCMsI93CJY/1ZMzegFWEevPMBa5AubC5tc9gvxNRcbtmGH72VE7mYZvlGv0rwzELzuUcuzfiaV3dyvEjMxJ5vSFuFtLU8cQqrd2UG9iWPE2vcdpI10puLHtOyt4IcTn5B82QjNoR0r5WF+INm1HYasRXjO4+3wNowpDduUzRyaWGQqXvqb3DIpGnb217FG9RD4NLXK11QFLSUtAUUUUBRRRQFFFFAUUUUBRRRQFFFFAUUUUBRRRQFFFFAUUUUBRSUhag6pKi4/akcK55pEjUfilZUX1Y1lMb7VMKv3AmxHfAmWP+rLlXTuoNreuGlAF68o2h7SMZJpEIMOvcDPL6tlQfKfOs5j8Q82uJlmmH/yJCU0+AZY/pVix6vtH2iYKIleWEjj8GFBmbzyXA8zWZ2j7U5W0w2HVB72Le58ooj+reVeezbahQWDA/DENPpZahTbwOfu4wB70p/bQfrU414tVj94MVPpNiJiD+CC0CekfOPm1UrYqGG+saHrydM+Nrn1qkkklkHPka3YvNX10BqTgN3JJCOTiZr9isx7fLTrtS/FkOy7wg/dIzd7aD0Gv1FQpdoTPxcIOsRD9SP71qMBuFIxHKjTXmqVdjltddGAU3IUaGzMgYWa9abBbmYaMpyn2gYEWZshkBXURxCxJKFyBqbmHtandS4862XeNgc+eOQ5ST+GQcL38QPBhT+0dncomQNkKkWP+WSQAeuwOn8ovUrGbBkhYxuknIy50hmdGTlDFdkkAYAglDY6Dhpe1NRTlkDN0kusnbpYOfTK/lWs+JvVxuTusqTo7NISpUhgcuUq6tdQPy2N76E17Vhpb1g91pFkhDaZl5kn5gAc3gy5WHieythhXtassrha6puJqcoClpKWgKKKKAooooCiiigKKKKAooooCiiigKKKSgWikJrh5QBc8O08KBykvWW2l7SMFEcom5Zx+DCKZm8ynNHmazO0PapO2mHw6Rj3sW+dv6UP7v5UWPTs9VG197cLhf+IniQ+6WvIb8LRrdz42ryLHbdxU9+XxM7DrSIiCP5YrE+bVTHGQwcDGnaIwMx8Sup8zVix6Zj/awv8A6bDSv8WJIw6ehDSf6azOP31x03GcQr7uCTIfOWTM/pasbJvFf7qNm73Nh6D+9RWxc8mmfL3RD9SP71Li+K9xHJq2eUgt7+IYySeTSEt6VCn3jjvzc8h7hYep1+lVi7NtIFfpMoYFjmuCL35vdx7La1qYfZ7OcjRth2QqCw5UMRc9ILCGOW1rX76XfS8xnZdsTN0QqeAzN9b1GbDO557O5+In/t1NemYDcaI2IZnsLf8A8ygga3bNKcyA+OU2q8h2ZBhwCBBEB1iznuJINv8AdHhSbv5Ty+PL9nbnTvYrEVB/E1kXjbptx8Ab1pcF7OrH7R7tbRIlObxs3PIHaARWnn3iiW+UPIe1zlHhZMvX2lvOq+XeOZwRHZFvqI7Kl7W1ICpc9ehNXxTy3U3B7nYeA3ZVDDrmIZ+3ohTlFu2PzqTLtbDR3tmk46A8wcDoLtwPUCtU0Wxp5Rma+S3SbSMC/HPIVT0vU7DbrrcZ2ZyeAjBYHuDvkQ92UPWuMo+0N6DJoilDwOSR7sPwgxg6WF7HN+I0zgsa8Zdlyh1YOcl+UuzADlI4l5SVS+UWLAc7UHNraPiYMOrLzI8ysh5VrylX45YQAV/onxqpj3lji0giJHOsFUQgXtlsRdjYGW7EKSXSwGQUDm8eLllwcr4jlJbmCQSFY42gAdkLCIWJIYgNckBZENzesNGjCUNb7xefYaB0vZvA628RWnxm8U7gg5UQhlZYlAGVxZlZmucpFha4FkX3QazmL21Eh1YMfdj558z0frTmKsth7ZfCOQmUqwAKvcra5yNoeKnMvh41PxW8M7k/aMt+PJ83yJXUjzrFYjaryWyJl+JjqQeI7LGw7TUr+Klc9LL3Qi3+rjWd3CPZ9wtuGaAxysWlhIBLdJka5jc9p0ZSe1O+tbXknskGTETAJmDxgvLqcpVuahfgS2Zja9+aK9ZQ1E13S0lLQFFFFAUUUUBRRRQFFJRegWiuc9U+198MJhjbEYiJG05hbNJrwtEl3PjaguaQtXnm0fa2vDC4aWT48SRAnoczn5azG0N+MdNoZxCPdwSZD/VkzP6WqxY9hx+1IoFzTSRxr70rqi68NWIFZLH+1fCrph1mxJ7YEyx/1Zcq+l68pnMatnlIL+/Oxkk9XJYeVqiz7xJfmB5D6D6605i+Ld7Q9pOMk0jEGHHwgzy/M+VB8p8azOPmaXnYqWWb/qpCU0/y9I/pWcm2xMeGWMfCLt6moTqWN3LMfiP7VLjUaCbbkSDKGv2LEOb+wqDNvA56CBe+Q3PpwqPhtmSP0EPpYVb4TdGRtWNu22p9ad0uYo5p5H+8diOwc1fT/wAUkOEJ6K+gv9TWtwWxIb2jSSZhx5NS9vzECy+dquMFg1VvtQiKL81GEkl+yyXVfNhTxTy+KTc3dUYjELHiGKBwQptc5gLhdTYXAYX7bdtejYv2PwluUglkjlFic4VoyQNCVTKUPep7dDc1QnakYI5GG7AggyMzsCpBDCOKwGoB1J4VPEO0Mdr9q6HrZ1ji7DzUsD4WPfWpjO7qwxU+SMQY2TDOUPCHDxt1aHNLcX7SsXnVdPvFEoyxxBuzlzmHgFa6gX10jFqexe5H8PGHxE8Ma3OYAPYWF+aE1c8dLgetSn2DDhojJKpUZb3mORiLjowxHOTcgWaQcacRS4ja+IlIBLD3Qbg9gyg3b5QKcj3bmY3kupN9ZTkbTjlDBpT5JUnGb2QQjLEym+jLglGnaDKCqHqtdpevzoMVvhIxtHGi3/8AcJlY9+QBYr+MZ8ad9K0mF2DCpIu8jDiIV4HqzMQ7qD2lU8q5m3gw8PAxIw9w8vOPFlL2Yf8AMjrDbT2jIwtiprKOCTPZR+XDrw+Wqt9tRj7tZJezTk0+t2+gqcWNtit9CWDRxsWBuHxLka9fMjJcg9hlPhVbj9t4hwTPMyoeIzCGM91lsW8yaycm2J20UrF3RDnfObt+lNxbFkeRQyuWcgKZrgsWOUWLa2v18KX4LN9twR6JeTuhXKvzG1/rUSbb8p+7VIwdbm7H6gKD4CrbD7kuuIjimIAfKXMJHNBvdbkasLdhGoqxxu6USTlYiwUKvGzvci557Cw8hUu6Vi3hkk1kZ3/ObKPXQVMwOw3f7tWbvReb/Uay/Wt1gt3Y1IOQE9snPPlm0HkKuYsF2/WpErH7O3IY/eMq9y/aN6myj61sNk7nQJa8ec/5xzD5NE+lWEEIFWmGqpU7BQ5QANAOAAsB4AaCrFKhwVMSgcpaSloCikpC1B1RULaW2IcOuaeWOJe2Z1QerEXrJY/2t4Rf+HWbEnthQpH/AFZco9L0G5Jrh5gBcmw7ToPWvIdo+03GyaRiDDL8KmeX5ntGPlPjWY2hiXm52Kllm/6qQlPKPRB6VYsevbS9pmBiJUTCZx+DBqZ28ynMHm1ZbaPtYnfTDYeOIe9i3Lt3/YxH9X8q87l21Egyg37FjGn7Coku2pD0ECjtfU//ALyqca8Wo2ht7FYj7/EzMvWkREEXmsVifNqpv4yGEWUxp2iIDMfErx8zVQ0Mkn3jsb9XRHkDx8hVhgd1ZX0SNidPwMT5ixb/AEgd9L8XmG5d4L/dxk/FJoPQf3pjlp5dM1gdLRCw8L/+a2eB3KaHLJNlQg81pChGYcDlYlTr+Elaudkbrx4RecqksfvcaAhBtwhjcqoPAhrS3IGh4VO+0rznZO7Mk8rRxxu8i9IAZiNcpJI0HO01NaPdn2ey4nFPHcLHEOexFwDfKAoU2JLBra8Fv2VsdlmPBK0aMY1fplVyzMoUqPtJlDgC50jgHWQ1zUVd4xDE0WHtEjk3EFw7XUKc2JmzOdPdjUjqIq5/lLrH7W2HhxO4iclEOTObAOV0ZwBoFLXA7hfrq+2PuhDyYldkRDqGlYKCO0X6Xleo3LpAAUSGAdTyWDd2WSYtIT3rXM80hHKlZ3v+MqUzX92WfnMO8IR31riLDH4eBfupXsOPJxceHBnICjjqQ3hXGE2kY1PIBtek7tyh+chY08AKpUaZzzEUH4VMrD+Z7geSim5sLc/byBiOp2MhHgouF+lUWGJ21mFnlzAcEiGdR22VcsYPnUY46+ip4cqSx+RbL5G9RzPGvRUt3uco+VdfrSjESEXXmr1lAEUeLn9zQ6kPyhFpGyr2ORGvyLa/oa0W7O/YwMckYQzBiGQL9mqtaz3LC9iAp0HEGsNJj4lOsmc9kILn5zZfqaZfajf4cSr8U5zt8oso9DWbixsds77YnFsLKiBSCqwqXKlWzA527wDwA5orPbR2nmfNiZ87/G5mk8AFuF8LiqqSOaVTneRkFrgArEL8AbAKKsF3QlXDrPZMjZcoQhnIe9mC8ANDxNSiLJtkf4cTN8U7ZV+RDf1aoz7QmfTlMo61w4CeuXX1JrWYrcxEwsb5nMr5Cc9iihkJKhF4kG2pNW+09nxHDQRIiDQMcihSbR5WZiupuxN79lT8lYF92ZY0V3hZFfomQatzc2ijXUa3NX2P3HMIjzSBy98wAKqlsvA8W6R6hwrUY5uVEagEBF51uolQth4BfrTsuHeQguOCgKCLX01J8T+lIlVm093oIpYhCmULzmyklmtICCzHU6A8LcasNpS8piBINTHazHtzFyATwGoqSmztecbnhfuGgHpUuLCAcBaqiteJnkz2sbjL3AcDf1PnT8WDN7tqxNye+rNcPTqYagipDTyRVMjwdTIsDQQYoDVhh8NUqHB2qXHDag4hiqQBQFrqgKj43aMcQzSuiDtkYKPrTe2Uc4eUQsVkMTiNl4q5Q5SO+9q8N/jGkAkkJLEWYueBHNYFj3g0XMejbwe0+KIBcKvLyG5sxMUYVbZmLFSTbMugHbrpWG2hvzj5uliBEPdwSZP918z+lhWc2pjEGSRWDGJrtl1BR+Y4vwOlvSudoQMyMiNYnQMOy46+8frWsix1PJGrZpCC/vTMZJPViW/So0u31vzA7n0H71Ei2A5coiFmClhe5Z1UXdlUdQFzrWjwG4kpJEpRBa+oJsAXucqdLSKbS+pUD8QqXVuYzr7RmbQZU/KLt+5rhNmvI3Ozu3Ybk/KLn9K9JwO4aKxVwzkWPEKtmMuUaDLryT3JAAOmY1cQYKGJbpyar2xDOo72lzBLg8QZx+WpPpfjzrZ25cz2sgUE2BYqgJ7ASdT3A3rR4DcBVYLI93NyEjVi5A42jH2h8dRV7it4Il1HOOoFyzgA8QAnJqVPG+eTh11XTbdkKEIuVOssVCeJVQkAPirHvq+KXVjh9hYeFrCJc/uuxeThe7RQh2yn4kXxqQdupGCLqbaZUyogt1ZYjI+b80i+Aqghwk+IWyh3j10jW0A6zz2yQ+QJ8KnwbqnTlJI16hl+148AHYxw+Q5SrxDT7wHMTCpDdsa5Dw7ULTHvvMB3VFgnmlYiHMWtzhhxmktw55iBYD87VfPgsNAgM4VTYkDGuWN+xcOAq3B6+SYePXV4rfKEDKFllA4Kto4R2WVly248IVNP4U3Bu7IWKtlDcWRCZZL6dKHDhiCe15E8aupN1Bh4xLJBiJV1LWliw4A0NyiOXNtf8Q+FZDHb1SzIIlSNFHARB3fQ3FndiR/KBVRj5iTfFSi97/buXe/aI9WB4dQ4U39rHoeI29seNc8EOWYgG+GiUyA24GSQZb9vXWTxm9LMSQiEknnT3ke3Vzb5b2t21nG2on4Ekk72tEn7t+lNfx0zGykR/Dh1s1uu7m7+ZNS56Ji5xmLlZbzSFU6uUYRJ5ILX8garW2jENFLyHsiXKvzv/wDWoCYUFvfc/mlkPperfC7szP8AgCDtmNv9tLn1tUulQX2pIegscffblJPmbQHwAqLiELEGZ2Y9XLMT6LxHlWxwm5S/4ju3dGOSX6XY+tXmB2BHF93Gi96jnfMbn61ErBYPYsr9CJrdrARr6tqfSrjCboPxkkA7oV1+d/7VtUwVPphhVRWSxgYJIDdgCFCvzugxe5voeqiQloo4gOjqT1WW4UW6uJ9Ktf4Fb3sb9/7elPLh9KCpGCZggbooDlB7z/b9akx7OA14m3X+w86slw9PphqCAmEA4ADwp9YKnphKkR4Ogrkw1PphKs48HUhMNQVkeCqVHgqnLDTgSgjJhqfWKnAK6tQcha6AopaBKKWkoEYV4Dvru067RnSNVAzCQZ2Crlm5wZc2h1DA26xavf6rtr4clM0dg6agkXNvxL26i/A0Hz9jt1Hghdpbl+a1hmC8lqHNmW7XuNdLWOlMYGQmMA8U+zJ/L0T8tvlr1XaWE5W/K2N1KkDhlN7gce015QMOYZ2iY3Juh/NH0D/Mv/dTFxq91MJPLioGwyK7xHlGzuEUKOY4LEHRg2UgA8b9Va7FYTksPGzTwIpKckmHkQSZRkysuIxJtlAiiJyxknLpe5rCbqbaOGxKSrYlSdGvYqwysDbXgQf5a0GH2WsvLSvMsAWY51w6pFowEqskrktlZOVy9jADhWjTePxUn4jGqoWyPMCXOcgk8pOvKHgvRVRpoADRBsaaeznO4Niss7CKM3FwUkmuzA9qIb9tB2tgcOeb9u1iCyXkYnQZhPJoOM1iL6GE65TaLi/aA/CCJE486WzMb6kmOMJGDe51DDWnRfYTdQX57m9r2w8ZL+PKTBpOPErCB311PjMFhzzjCJB3/wATiARa4zNymS/HhH5ViMXtDEzj7WSQpe5DMI4Rf4BlT6VX/wAZCg6XKEfhgGYD+bRR9ac9kbbE78lmJijd/dbEtlUWOhyoWkZraH7UDuFV0+3MRIT9qy34jDjkxbjYleeR+ZjWVm2456CJGO2Q5z8uij0NJh9lYnFEhVnmtxA0jF+Gmiip5fCJ+IxsKHnOpY8RHeRyfiy/uaiSbXv93DfvxDWHiI0/c1Z7sblnEhjnEarl4ISWzZujew6vrV3uhuxCwkOIRXYAWzFiqghsxtoCbga9VLpxjF/iJuapkbjzMMhVQALm4QcLdtT939zWxCu0ZiVU4k3ZicpYAADu6yONbTdVlw8coJaxAfU8coIt9RS7LZoo3CjpKMo7G6IsPA/SslUu7W6cUkUjzhsyghVzjKLxkh2C8SD1XtpVru/AsWFmRjmzA3zBQWDoEKjKOjfq76l4fZ7BSqm2YAN4XH7X9akrs4Wsb27B12sdT5VUVmzdmhRZQFHYoCj0FWseDAqRHBanhHQMLDXYjp9YaeTDUEUR04sNTo8HUmPBUFemGp+PCVZR4Sn1goivjwdSEwlTVirsJRUZMPTyxU6FpbUHASugtdWooEtS2paKBKWiigKKKKApKWkoCkcaUtI1B57t3bkEMjpmzMhsyoL5dAQGY2VdCOu+vCvOd4cOJXkmQFXIVlF7jNH0Tw4kC1X3tIwCwbRZ5AeTnVZbZSy8qg5M5gOu1j41k22sFuIksCSeebAXtwUdWl+PEmo1DkZDBXQ6MAwtfS/EeRuK7nw5sDKVUdRnYD0B1PkKroJJsuVGdUuTZOaBmNzr1CusNsou2gLt15AZG8yNB5mteQfbGRDgXlPwDIvzvrbwFcrtCQ/drHH+QcpJ873t5CrXC7pyN0lC/wDNbMfkTT1arvC7qKOkWbuHMX0XU+Zqd9lZnZ+7E+LY2Gcra7YiQWGa9tGPcdAKuN19zFxGbl2lQLlsFVVJzEg9K9gLdnXWr2VEuGDFUUC2oUAarqL9tcYCGRMzJ0mU+pBIv2WNRKr9zdiRIZOVSN2FiC6g2AzByM1+69St2WWASac0qGvx+7vYG/bmqZh9lWBF+KkEgdosbVMiwQGlhbvqoq9lK8YcqNWQ6WPS/CR4XNO4bZhAIBtdSpPceNW6Yankw9BWxbPW1radnmD+1SY4LVOTDU+mEoICwU4sFWSYOn0wdEVaYWn0wdWi4WnVgoqujwVSUwlTBHXYWgjph6cEVO5aW1BwEroLXVqKBLUtqWigSloooCiiigKKKKAooooCiiigKSlpKApDS0UGG9pu68uLhQ4cIZI3vldsoZGFmUN1G4U+RrEQ+zyRdZDEndGGlb53Cr9DXtcqXqrxWDFCvOYN0Il6SmQ9sxzD5BZR6VbRbPAFgLDsUAD0GlXk2FtTHJUEJMIBTywVJWCnkwtBFWAdYB8Rf9a7TDVYR4OpUeCoKxMLTyYSrRMJT64egrEwVPpg6sBFXQSghphKeXD1Iy0tqBoRV2Eru1Lag4C11alpaBLUWpaKBKWiigKKKKAooooCiiigKKKKAooooCiikoFopKWgKSlpKAooooEIpmSOnr0hoKyfCXqP/A1claTIKCsjwNSUwlTAtKBQMLBTgjpyig5C0tq6vRegS1Lai9FAWpaSigWiiigKKKKAooooCiiigKKKKAooooCiiigKKKKAooooCiiigKKKKApKWko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13" descr="data:image/jpeg;base64,/9j/4AAQSkZJRgABAQAAAQABAAD/2wCEAAkGBhQSEBUUEBQSFRUVFRcXFRYPFRUWFBcYFRQVFRYUFRQXGyYeGBojGRUUHy8gJScpLCwsFh8xNTAqNScrLCkBCQoKDgwOFA8PGikcHxwpLCksLCkpKS8pLCksKSwpKSwsLCwsLCwpKSksLCwpLCkpKSkpLCkpKSwpKSwpKSksLP/AABEIAJ4BPwMBIgACEQEDEQH/xAAcAAABBQEBAQAAAAAAAAAAAAAAAQMEBQYCBwj/xABFEAACAQIDAwkFBgQEBQUBAAABAgMAEQQSIQUGMRMiMkFRYXGBkQdSYpKhIzNCcrHBFIKT0UNjoqM0c3Sy4URTZNLwJP/EABYBAQEBAAAAAAAAAAAAAAAAAAABAv/EAB4RAQEBAQADAAMBAAAAAAAAAAARASESQVExYXEC/9oADAMBAAIRAxEAPwD2OiiloEopaKBKKWigSilooEopaKBKKWigSilooEopaKBKKWigSilooEopaKBKKWigSilooEopaKBKKWkvQFBpC9U22d6cNhvv54oz7rNd9eFo1u30oLctSFq8/wAd7UVGmGglk+KciBPRruflrPY7ffGy/wCMsI93CJY/1ZMzegFWEevPMBa5AubC5tc9gvxNRcbtmGH72VE7mYZvlGv0rwzELzuUcuzfiaV3dyvEjMxJ5vSFuFtLU8cQqrd2UG9iWPE2vcdpI10puLHtOyt4IcTn5B82QjNoR0r5WF+INm1HYasRXjO4+3wNowpDduUzRyaWGQqXvqb3DIpGnb217FG9RD4NLXK11QFLSUtAUUUUBRRRQFFFFAUUUUBRRRQFFFFAUUUUBRRRQFFFFAUUUUBRSUhag6pKi4/akcK55pEjUfilZUX1Y1lMb7VMKv3AmxHfAmWP+rLlXTuoNreuGlAF68o2h7SMZJpEIMOvcDPL6tlQfKfOs5j8Q82uJlmmH/yJCU0+AZY/pVix6vtH2iYKIleWEjj8GFBmbzyXA8zWZ2j7U5W0w2HVB72Le58ooj+reVeezbahQWDA/DENPpZahTbwOfu4wB70p/bQfrU414tVj94MVPpNiJiD+CC0CekfOPm1UrYqGG+saHrydM+Nrn1qkkklkHPka3YvNX10BqTgN3JJCOTiZr9isx7fLTrtS/FkOy7wg/dIzd7aD0Gv1FQpdoTPxcIOsRD9SP71qMBuFIxHKjTXmqVdjltddGAU3IUaGzMgYWa9abBbmYaMpyn2gYEWZshkBXURxCxJKFyBqbmHtandS4862XeNgc+eOQ5ST+GQcL38QPBhT+0dncomQNkKkWP+WSQAeuwOn8ovUrGbBkhYxuknIy50hmdGTlDFdkkAYAglDY6Dhpe1NRTlkDN0kusnbpYOfTK/lWs+JvVxuTusqTo7NISpUhgcuUq6tdQPy2N76E17Vhpb1g91pFkhDaZl5kn5gAc3gy5WHieythhXtassrha6puJqcoClpKWgKKKKAooooCiiigKKKKAooooCiiigKKKSgWikJrh5QBc8O08KBykvWW2l7SMFEcom5Zx+DCKZm8ynNHmazO0PapO2mHw6Rj3sW+dv6UP7v5UWPTs9VG197cLhf+IniQ+6WvIb8LRrdz42ryLHbdxU9+XxM7DrSIiCP5YrE+bVTHGQwcDGnaIwMx8Sup8zVix6Zj/awv8A6bDSv8WJIw6ehDSf6azOP31x03GcQr7uCTIfOWTM/pasbJvFf7qNm73Nh6D+9RWxc8mmfL3RD9SP71Li+K9xHJq2eUgt7+IYySeTSEt6VCn3jjvzc8h7hYep1+lVi7NtIFfpMoYFjmuCL35vdx7La1qYfZ7OcjRth2QqCw5UMRc9ILCGOW1rX76XfS8xnZdsTN0QqeAzN9b1GbDO557O5+In/t1NemYDcaI2IZnsLf8A8ygga3bNKcyA+OU2q8h2ZBhwCBBEB1iznuJINv8AdHhSbv5Ty+PL9nbnTvYrEVB/E1kXjbptx8Ab1pcF7OrH7R7tbRIlObxs3PIHaARWnn3iiW+UPIe1zlHhZMvX2lvOq+XeOZwRHZFvqI7Kl7W1ICpc9ehNXxTy3U3B7nYeA3ZVDDrmIZ+3ohTlFu2PzqTLtbDR3tmk46A8wcDoLtwPUCtU0Wxp5Rma+S3SbSMC/HPIVT0vU7DbrrcZ2ZyeAjBYHuDvkQ92UPWuMo+0N6DJoilDwOSR7sPwgxg6WF7HN+I0zgsa8Zdlyh1YOcl+UuzADlI4l5SVS+UWLAc7UHNraPiYMOrLzI8ysh5VrylX45YQAV/onxqpj3lji0giJHOsFUQgXtlsRdjYGW7EKSXSwGQUDm8eLllwcr4jlJbmCQSFY42gAdkLCIWJIYgNckBZENzesNGjCUNb7xefYaB0vZvA628RWnxm8U7gg5UQhlZYlAGVxZlZmucpFha4FkX3QazmL21Eh1YMfdj558z0frTmKsth7ZfCOQmUqwAKvcra5yNoeKnMvh41PxW8M7k/aMt+PJ83yJXUjzrFYjaryWyJl+JjqQeI7LGw7TUr+Klc9LL3Qi3+rjWd3CPZ9wtuGaAxysWlhIBLdJka5jc9p0ZSe1O+tbXknskGTETAJmDxgvLqcpVuahfgS2Zja9+aK9ZQ1E13S0lLQFFFFAUUUUBRRRQFFJRegWiuc9U+198MJhjbEYiJG05hbNJrwtEl3PjaguaQtXnm0fa2vDC4aWT48SRAnoczn5azG0N+MdNoZxCPdwSZD/VkzP6WqxY9hx+1IoFzTSRxr70rqi68NWIFZLH+1fCrph1mxJ7YEyx/1Zcq+l68pnMatnlIL+/Oxkk9XJYeVqiz7xJfmB5D6D6605i+Ld7Q9pOMk0jEGHHwgzy/M+VB8p8azOPmaXnYqWWb/qpCU0/y9I/pWcm2xMeGWMfCLt6moTqWN3LMfiP7VLjUaCbbkSDKGv2LEOb+wqDNvA56CBe+Q3PpwqPhtmSP0EPpYVb4TdGRtWNu22p9ad0uYo5p5H+8diOwc1fT/wAUkOEJ6K+gv9TWtwWxIb2jSSZhx5NS9vzECy+dquMFg1VvtQiKL81GEkl+yyXVfNhTxTy+KTc3dUYjELHiGKBwQptc5gLhdTYXAYX7bdtejYv2PwluUglkjlFic4VoyQNCVTKUPep7dDc1QnakYI5GG7AggyMzsCpBDCOKwGoB1J4VPEO0Mdr9q6HrZ1ji7DzUsD4WPfWpjO7qwxU+SMQY2TDOUPCHDxt1aHNLcX7SsXnVdPvFEoyxxBuzlzmHgFa6gX10jFqexe5H8PGHxE8Ma3OYAPYWF+aE1c8dLgetSn2DDhojJKpUZb3mORiLjowxHOTcgWaQcacRS4ja+IlIBLD3Qbg9gyg3b5QKcj3bmY3kupN9ZTkbTjlDBpT5JUnGb2QQjLEym+jLglGnaDKCqHqtdpevzoMVvhIxtHGi3/8AcJlY9+QBYr+MZ8ad9K0mF2DCpIu8jDiIV4HqzMQ7qD2lU8q5m3gw8PAxIw9w8vOPFlL2Yf8AMjrDbT2jIwtiprKOCTPZR+XDrw+Wqt9tRj7tZJezTk0+t2+gqcWNtit9CWDRxsWBuHxLka9fMjJcg9hlPhVbj9t4hwTPMyoeIzCGM91lsW8yaycm2J20UrF3RDnfObt+lNxbFkeRQyuWcgKZrgsWOUWLa2v18KX4LN9twR6JeTuhXKvzG1/rUSbb8p+7VIwdbm7H6gKD4CrbD7kuuIjimIAfKXMJHNBvdbkasLdhGoqxxu6USTlYiwUKvGzvci557Cw8hUu6Vi3hkk1kZ3/ObKPXQVMwOw3f7tWbvReb/Uay/Wt1gt3Y1IOQE9snPPlm0HkKuYsF2/WpErH7O3IY/eMq9y/aN6myj61sNk7nQJa8ec/5xzD5NE+lWEEIFWmGqpU7BQ5QANAOAAsB4AaCrFKhwVMSgcpaSloCikpC1B1RULaW2IcOuaeWOJe2Z1QerEXrJY/2t4Rf+HWbEnthQpH/AFZco9L0G5Jrh5gBcmw7ToPWvIdo+03GyaRiDDL8KmeX5ntGPlPjWY2hiXm52Kllm/6qQlPKPRB6VYsevbS9pmBiJUTCZx+DBqZ28ynMHm1ZbaPtYnfTDYeOIe9i3Lt3/YxH9X8q87l21Egyg37FjGn7Coku2pD0ECjtfU//ALyqca8Wo2ht7FYj7/EzMvWkREEXmsVifNqpv4yGEWUxp2iIDMfErx8zVQ0Mkn3jsb9XRHkDx8hVhgd1ZX0SNidPwMT5ixb/AEgd9L8XmG5d4L/dxk/FJoPQf3pjlp5dM1gdLRCw8L/+a2eB3KaHLJNlQg81pChGYcDlYlTr+Elaudkbrx4RecqksfvcaAhBtwhjcqoPAhrS3IGh4VO+0rznZO7Mk8rRxxu8i9IAZiNcpJI0HO01NaPdn2ey4nFPHcLHEOexFwDfKAoU2JLBra8Fv2VsdlmPBK0aMY1fplVyzMoUqPtJlDgC50jgHWQ1zUVd4xDE0WHtEjk3EFw7XUKc2JmzOdPdjUjqIq5/lLrH7W2HhxO4iclEOTObAOV0ZwBoFLXA7hfrq+2PuhDyYldkRDqGlYKCO0X6Xleo3LpAAUSGAdTyWDd2WSYtIT3rXM80hHKlZ3v+MqUzX92WfnMO8IR31riLDH4eBfupXsOPJxceHBnICjjqQ3hXGE2kY1PIBtek7tyh+chY08AKpUaZzzEUH4VMrD+Z7geSim5sLc/byBiOp2MhHgouF+lUWGJ21mFnlzAcEiGdR22VcsYPnUY46+ip4cqSx+RbL5G9RzPGvRUt3uco+VdfrSjESEXXmr1lAEUeLn9zQ6kPyhFpGyr2ORGvyLa/oa0W7O/YwMckYQzBiGQL9mqtaz3LC9iAp0HEGsNJj4lOsmc9kILn5zZfqaZfajf4cSr8U5zt8oso9DWbixsds77YnFsLKiBSCqwqXKlWzA527wDwA5orPbR2nmfNiZ87/G5mk8AFuF8LiqqSOaVTneRkFrgArEL8AbAKKsF3QlXDrPZMjZcoQhnIe9mC8ANDxNSiLJtkf4cTN8U7ZV+RDf1aoz7QmfTlMo61w4CeuXX1JrWYrcxEwsb5nMr5Cc9iihkJKhF4kG2pNW+09nxHDQRIiDQMcihSbR5WZiupuxN79lT8lYF92ZY0V3hZFfomQatzc2ijXUa3NX2P3HMIjzSBy98wAKqlsvA8W6R6hwrUY5uVEagEBF51uolQth4BfrTsuHeQguOCgKCLX01J8T+lIlVm093oIpYhCmULzmyklmtICCzHU6A8LcasNpS8piBINTHazHtzFyATwGoqSmztecbnhfuGgHpUuLCAcBaqiteJnkz2sbjL3AcDf1PnT8WDN7tqxNye+rNcPTqYagipDTyRVMjwdTIsDQQYoDVhh8NUqHB2qXHDag4hiqQBQFrqgKj43aMcQzSuiDtkYKPrTe2Uc4eUQsVkMTiNl4q5Q5SO+9q8N/jGkAkkJLEWYueBHNYFj3g0XMejbwe0+KIBcKvLyG5sxMUYVbZmLFSTbMugHbrpWG2hvzj5uliBEPdwSZP918z+lhWc2pjEGSRWDGJrtl1BR+Y4vwOlvSudoQMyMiNYnQMOy46+8frWsix1PJGrZpCC/vTMZJPViW/So0u31vzA7n0H71Ei2A5coiFmClhe5Z1UXdlUdQFzrWjwG4kpJEpRBa+oJsAXucqdLSKbS+pUD8QqXVuYzr7RmbQZU/KLt+5rhNmvI3Ozu3Ybk/KLn9K9JwO4aKxVwzkWPEKtmMuUaDLryT3JAAOmY1cQYKGJbpyar2xDOo72lzBLg8QZx+WpPpfjzrZ25cz2sgUE2BYqgJ7ASdT3A3rR4DcBVYLI93NyEjVi5A42jH2h8dRV7it4Il1HOOoFyzgA8QAnJqVPG+eTh11XTbdkKEIuVOssVCeJVQkAPirHvq+KXVjh9hYeFrCJc/uuxeThe7RQh2yn4kXxqQdupGCLqbaZUyogt1ZYjI+b80i+Aqghwk+IWyh3j10jW0A6zz2yQ+QJ8KnwbqnTlJI16hl+148AHYxw+Q5SrxDT7wHMTCpDdsa5Dw7ULTHvvMB3VFgnmlYiHMWtzhhxmktw55iBYD87VfPgsNAgM4VTYkDGuWN+xcOAq3B6+SYePXV4rfKEDKFllA4Kto4R2WVly248IVNP4U3Bu7IWKtlDcWRCZZL6dKHDhiCe15E8aupN1Bh4xLJBiJV1LWliw4A0NyiOXNtf8Q+FZDHb1SzIIlSNFHARB3fQ3FndiR/KBVRj5iTfFSi97/buXe/aI9WB4dQ4U39rHoeI29seNc8EOWYgG+GiUyA24GSQZb9vXWTxm9LMSQiEknnT3ke3Vzb5b2t21nG2on4Ekk72tEn7t+lNfx0zGykR/Dh1s1uu7m7+ZNS56Ji5xmLlZbzSFU6uUYRJ5ILX8garW2jENFLyHsiXKvzv/wDWoCYUFvfc/mlkPperfC7szP8AgCDtmNv9tLn1tUulQX2pIegscffblJPmbQHwAqLiELEGZ2Y9XLMT6LxHlWxwm5S/4ju3dGOSX6XY+tXmB2BHF93Gi96jnfMbn61ErBYPYsr9CJrdrARr6tqfSrjCboPxkkA7oV1+d/7VtUwVPphhVRWSxgYJIDdgCFCvzugxe5voeqiQloo4gOjqT1WW4UW6uJ9Ktf4Fb3sb9/7elPLh9KCpGCZggbooDlB7z/b9akx7OA14m3X+w86slw9PphqCAmEA4ADwp9YKnphKkR4Ogrkw1PphKs48HUhMNQVkeCqVHgqnLDTgSgjJhqfWKnAK6tQcha6AopaBKKWkoEYV4Dvru067RnSNVAzCQZ2Crlm5wZc2h1DA26xavf6rtr4clM0dg6agkXNvxL26i/A0Hz9jt1Hghdpbl+a1hmC8lqHNmW7XuNdLWOlMYGQmMA8U+zJ/L0T8tvlr1XaWE5W/K2N1KkDhlN7gce015QMOYZ2iY3Juh/NH0D/Mv/dTFxq91MJPLioGwyK7xHlGzuEUKOY4LEHRg2UgA8b9Va7FYTksPGzTwIpKckmHkQSZRkysuIxJtlAiiJyxknLpe5rCbqbaOGxKSrYlSdGvYqwysDbXgQf5a0GH2WsvLSvMsAWY51w6pFowEqskrktlZOVy9jADhWjTePxUn4jGqoWyPMCXOcgk8pOvKHgvRVRpoADRBsaaeznO4Niss7CKM3FwUkmuzA9qIb9tB2tgcOeb9u1iCyXkYnQZhPJoOM1iL6GE65TaLi/aA/CCJE486WzMb6kmOMJGDe51DDWnRfYTdQX57m9r2w8ZL+PKTBpOPErCB311PjMFhzzjCJB3/wATiARa4zNymS/HhH5ViMXtDEzj7WSQpe5DMI4Rf4BlT6VX/wAZCg6XKEfhgGYD+bRR9ac9kbbE78lmJijd/dbEtlUWOhyoWkZraH7UDuFV0+3MRIT9qy34jDjkxbjYleeR+ZjWVm2456CJGO2Q5z8uij0NJh9lYnFEhVnmtxA0jF+Gmiip5fCJ+IxsKHnOpY8RHeRyfiy/uaiSbXv93DfvxDWHiI0/c1Z7sblnEhjnEarl4ISWzZujew6vrV3uhuxCwkOIRXYAWzFiqghsxtoCbga9VLpxjF/iJuapkbjzMMhVQALm4QcLdtT939zWxCu0ZiVU4k3ZicpYAADu6yONbTdVlw8coJaxAfU8coIt9RS7LZoo3CjpKMo7G6IsPA/SslUu7W6cUkUjzhsyghVzjKLxkh2C8SD1XtpVru/AsWFmRjmzA3zBQWDoEKjKOjfq76l4fZ7BSqm2YAN4XH7X9akrs4Wsb27B12sdT5VUVmzdmhRZQFHYoCj0FWseDAqRHBanhHQMLDXYjp9YaeTDUEUR04sNTo8HUmPBUFemGp+PCVZR4Sn1goivjwdSEwlTVirsJRUZMPTyxU6FpbUHASugtdWooEtS2paKBKWiigKKKKApKWkoCkcaUtI1B57t3bkEMjpmzMhsyoL5dAQGY2VdCOu+vCvOd4cOJXkmQFXIVlF7jNH0Tw4kC1X3tIwCwbRZ5AeTnVZbZSy8qg5M5gOu1j41k22sFuIksCSeebAXtwUdWl+PEmo1DkZDBXQ6MAwtfS/EeRuK7nw5sDKVUdRnYD0B1PkKroJJsuVGdUuTZOaBmNzr1CusNsou2gLt15AZG8yNB5mteQfbGRDgXlPwDIvzvrbwFcrtCQ/drHH+QcpJ873t5CrXC7pyN0lC/wDNbMfkTT1arvC7qKOkWbuHMX0XU+Zqd9lZnZ+7E+LY2Gcra7YiQWGa9tGPcdAKuN19zFxGbl2lQLlsFVVJzEg9K9gLdnXWr2VEuGDFUUC2oUAarqL9tcYCGRMzJ0mU+pBIv2WNRKr9zdiRIZOVSN2FiC6g2AzByM1+69St2WWASac0qGvx+7vYG/bmqZh9lWBF+KkEgdosbVMiwQGlhbvqoq9lK8YcqNWQ6WPS/CR4XNO4bZhAIBtdSpPceNW6Yankw9BWxbPW1radnmD+1SY4LVOTDU+mEoICwU4sFWSYOn0wdEVaYWn0wdWi4WnVgoqujwVSUwlTBHXYWgjph6cEVO5aW1BwEroLXVqKBLUtqWigSloooCiiigKKKKAooooCiiigKSlpKApDS0UGG9pu68uLhQ4cIZI3vldsoZGFmUN1G4U+RrEQ+zyRdZDEndGGlb53Cr9DXtcqXqrxWDFCvOYN0Il6SmQ9sxzD5BZR6VbRbPAFgLDsUAD0GlXk2FtTHJUEJMIBTywVJWCnkwtBFWAdYB8Rf9a7TDVYR4OpUeCoKxMLTyYSrRMJT64egrEwVPpg6sBFXQSghphKeXD1Iy0tqBoRV2Eru1Lag4C11alpaBLUWpaKBKWiigKKKKAooooCiiigKKKKAooooCiikoFopKWgKSlpKAooooEIpmSOnr0hoKyfCXqP/A1claTIKCsjwNSUwlTAtKBQMLBTgjpyig5C0tq6vRegS1Lai9FAWpaSigWiiigKKKKAooooCiiigKKKKAooooCiiigKKKKAooooCiiigKKKKApKWko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5" descr="data:image/jpeg;base64,/9j/4AAQSkZJRgABAQAAAQABAAD/2wCEAAkGBhQSEBUUEBQSFRUVFRcXFRYPFRUWFBcYFRQVFRYUFRQXGyYeGBojGRUUHy8gJScpLCwsFh8xNTAqNScrLCkBCQoKDgwOFA8PGikcHxwpLCksLCkpKS8pLCksKSwpKSwsLCwsLCwpKSksLCwpLCkpKSkpLCkpKSwpKSwpKSksLP/AABEIAJ4BPwMBIgACEQEDEQH/xAAcAAABBQEBAQAAAAAAAAAAAAAAAQMEBQYCBwj/xABFEAACAQIDAwkFBgQEBQUBAAABAgMAEQQSIQUGMRMiMkFRYXGBkQdSYpKhIzNCcrHBFIKT0UNjoqM0c3Sy4URTZNLwJP/EABYBAQEBAAAAAAAAAAAAAAAAAAABAv/EAB4RAQEBAQADAAMBAAAAAAAAAAARASESQVExYXEC/9oADAMBAAIRAxEAPwD2OiiloEopaKBKKWigSilooEopaKBKKWigSilooEopaKBKKWigSilooEopaKBKKWigSilooEopaKBKKWkvQFBpC9U22d6cNhvv54oz7rNd9eFo1u30oLctSFq8/wAd7UVGmGglk+KciBPRruflrPY7ffGy/wCMsI93CJY/1ZMzegFWEevPMBa5AubC5tc9gvxNRcbtmGH72VE7mYZvlGv0rwzELzuUcuzfiaV3dyvEjMxJ5vSFuFtLU8cQqrd2UG9iWPE2vcdpI10puLHtOyt4IcTn5B82QjNoR0r5WF+INm1HYasRXjO4+3wNowpDduUzRyaWGQqXvqb3DIpGnb217FG9RD4NLXK11QFLSUtAUUUUBRRRQFFFFAUUUUBRRRQFFFFAUUUUBRRRQFFFFAUUUUBRSUhag6pKi4/akcK55pEjUfilZUX1Y1lMb7VMKv3AmxHfAmWP+rLlXTuoNreuGlAF68o2h7SMZJpEIMOvcDPL6tlQfKfOs5j8Q82uJlmmH/yJCU0+AZY/pVix6vtH2iYKIleWEjj8GFBmbzyXA8zWZ2j7U5W0w2HVB72Le58ooj+reVeezbahQWDA/DENPpZahTbwOfu4wB70p/bQfrU414tVj94MVPpNiJiD+CC0CekfOPm1UrYqGG+saHrydM+Nrn1qkkklkHPka3YvNX10BqTgN3JJCOTiZr9isx7fLTrtS/FkOy7wg/dIzd7aD0Gv1FQpdoTPxcIOsRD9SP71qMBuFIxHKjTXmqVdjltddGAU3IUaGzMgYWa9abBbmYaMpyn2gYEWZshkBXURxCxJKFyBqbmHtandS4862XeNgc+eOQ5ST+GQcL38QPBhT+0dncomQNkKkWP+WSQAeuwOn8ovUrGbBkhYxuknIy50hmdGTlDFdkkAYAglDY6Dhpe1NRTlkDN0kusnbpYOfTK/lWs+JvVxuTusqTo7NISpUhgcuUq6tdQPy2N76E17Vhpb1g91pFkhDaZl5kn5gAc3gy5WHieythhXtassrha6puJqcoClpKWgKKKKAooooCiiigKKKKAooooCiiigKKKSgWikJrh5QBc8O08KBykvWW2l7SMFEcom5Zx+DCKZm8ynNHmazO0PapO2mHw6Rj3sW+dv6UP7v5UWPTs9VG197cLhf+IniQ+6WvIb8LRrdz42ryLHbdxU9+XxM7DrSIiCP5YrE+bVTHGQwcDGnaIwMx8Sup8zVix6Zj/awv8A6bDSv8WJIw6ehDSf6azOP31x03GcQr7uCTIfOWTM/pasbJvFf7qNm73Nh6D+9RWxc8mmfL3RD9SP71Li+K9xHJq2eUgt7+IYySeTSEt6VCn3jjvzc8h7hYep1+lVi7NtIFfpMoYFjmuCL35vdx7La1qYfZ7OcjRth2QqCw5UMRc9ILCGOW1rX76XfS8xnZdsTN0QqeAzN9b1GbDO557O5+In/t1NemYDcaI2IZnsLf8A8ygga3bNKcyA+OU2q8h2ZBhwCBBEB1iznuJINv8AdHhSbv5Ty+PL9nbnTvYrEVB/E1kXjbptx8Ab1pcF7OrH7R7tbRIlObxs3PIHaARWnn3iiW+UPIe1zlHhZMvX2lvOq+XeOZwRHZFvqI7Kl7W1ICpc9ehNXxTy3U3B7nYeA3ZVDDrmIZ+3ohTlFu2PzqTLtbDR3tmk46A8wcDoLtwPUCtU0Wxp5Rma+S3SbSMC/HPIVT0vU7DbrrcZ2ZyeAjBYHuDvkQ92UPWuMo+0N6DJoilDwOSR7sPwgxg6WF7HN+I0zgsa8Zdlyh1YOcl+UuzADlI4l5SVS+UWLAc7UHNraPiYMOrLzI8ysh5VrylX45YQAV/onxqpj3lji0giJHOsFUQgXtlsRdjYGW7EKSXSwGQUDm8eLllwcr4jlJbmCQSFY42gAdkLCIWJIYgNckBZENzesNGjCUNb7xefYaB0vZvA628RWnxm8U7gg5UQhlZYlAGVxZlZmucpFha4FkX3QazmL21Eh1YMfdj558z0frTmKsth7ZfCOQmUqwAKvcra5yNoeKnMvh41PxW8M7k/aMt+PJ83yJXUjzrFYjaryWyJl+JjqQeI7LGw7TUr+Klc9LL3Qi3+rjWd3CPZ9wtuGaAxysWlhIBLdJka5jc9p0ZSe1O+tbXknskGTETAJmDxgvLqcpVuahfgS2Zja9+aK9ZQ1E13S0lLQFFFFAUUUUBRRRQFFJRegWiuc9U+198MJhjbEYiJG05hbNJrwtEl3PjaguaQtXnm0fa2vDC4aWT48SRAnoczn5azG0N+MdNoZxCPdwSZD/VkzP6WqxY9hx+1IoFzTSRxr70rqi68NWIFZLH+1fCrph1mxJ7YEyx/1Zcq+l68pnMatnlIL+/Oxkk9XJYeVqiz7xJfmB5D6D6605i+Ld7Q9pOMk0jEGHHwgzy/M+VB8p8azOPmaXnYqWWb/qpCU0/y9I/pWcm2xMeGWMfCLt6moTqWN3LMfiP7VLjUaCbbkSDKGv2LEOb+wqDNvA56CBe+Q3PpwqPhtmSP0EPpYVb4TdGRtWNu22p9ad0uYo5p5H+8diOwc1fT/wAUkOEJ6K+gv9TWtwWxIb2jSSZhx5NS9vzECy+dquMFg1VvtQiKL81GEkl+yyXVfNhTxTy+KTc3dUYjELHiGKBwQptc5gLhdTYXAYX7bdtejYv2PwluUglkjlFic4VoyQNCVTKUPep7dDc1QnakYI5GG7AggyMzsCpBDCOKwGoB1J4VPEO0Mdr9q6HrZ1ji7DzUsD4WPfWpjO7qwxU+SMQY2TDOUPCHDxt1aHNLcX7SsXnVdPvFEoyxxBuzlzmHgFa6gX10jFqexe5H8PGHxE8Ma3OYAPYWF+aE1c8dLgetSn2DDhojJKpUZb3mORiLjowxHOTcgWaQcacRS4ja+IlIBLD3Qbg9gyg3b5QKcj3bmY3kupN9ZTkbTjlDBpT5JUnGb2QQjLEym+jLglGnaDKCqHqtdpevzoMVvhIxtHGi3/8AcJlY9+QBYr+MZ8ad9K0mF2DCpIu8jDiIV4HqzMQ7qD2lU8q5m3gw8PAxIw9w8vOPFlL2Yf8AMjrDbT2jIwtiprKOCTPZR+XDrw+Wqt9tRj7tZJezTk0+t2+gqcWNtit9CWDRxsWBuHxLka9fMjJcg9hlPhVbj9t4hwTPMyoeIzCGM91lsW8yaycm2J20UrF3RDnfObt+lNxbFkeRQyuWcgKZrgsWOUWLa2v18KX4LN9twR6JeTuhXKvzG1/rUSbb8p+7VIwdbm7H6gKD4CrbD7kuuIjimIAfKXMJHNBvdbkasLdhGoqxxu6USTlYiwUKvGzvci557Cw8hUu6Vi3hkk1kZ3/ObKPXQVMwOw3f7tWbvReb/Uay/Wt1gt3Y1IOQE9snPPlm0HkKuYsF2/WpErH7O3IY/eMq9y/aN6myj61sNk7nQJa8ec/5xzD5NE+lWEEIFWmGqpU7BQ5QANAOAAsB4AaCrFKhwVMSgcpaSloCikpC1B1RULaW2IcOuaeWOJe2Z1QerEXrJY/2t4Rf+HWbEnthQpH/AFZco9L0G5Jrh5gBcmw7ToPWvIdo+03GyaRiDDL8KmeX5ntGPlPjWY2hiXm52Kllm/6qQlPKPRB6VYsevbS9pmBiJUTCZx+DBqZ28ynMHm1ZbaPtYnfTDYeOIe9i3Lt3/YxH9X8q87l21Egyg37FjGn7Coku2pD0ECjtfU//ALyqca8Wo2ht7FYj7/EzMvWkREEXmsVifNqpv4yGEWUxp2iIDMfErx8zVQ0Mkn3jsb9XRHkDx8hVhgd1ZX0SNidPwMT5ixb/AEgd9L8XmG5d4L/dxk/FJoPQf3pjlp5dM1gdLRCw8L/+a2eB3KaHLJNlQg81pChGYcDlYlTr+Elaudkbrx4RecqksfvcaAhBtwhjcqoPAhrS3IGh4VO+0rznZO7Mk8rRxxu8i9IAZiNcpJI0HO01NaPdn2ey4nFPHcLHEOexFwDfKAoU2JLBra8Fv2VsdlmPBK0aMY1fplVyzMoUqPtJlDgC50jgHWQ1zUVd4xDE0WHtEjk3EFw7XUKc2JmzOdPdjUjqIq5/lLrH7W2HhxO4iclEOTObAOV0ZwBoFLXA7hfrq+2PuhDyYldkRDqGlYKCO0X6Xleo3LpAAUSGAdTyWDd2WSYtIT3rXM80hHKlZ3v+MqUzX92WfnMO8IR31riLDH4eBfupXsOPJxceHBnICjjqQ3hXGE2kY1PIBtek7tyh+chY08AKpUaZzzEUH4VMrD+Z7geSim5sLc/byBiOp2MhHgouF+lUWGJ21mFnlzAcEiGdR22VcsYPnUY46+ip4cqSx+RbL5G9RzPGvRUt3uco+VdfrSjESEXXmr1lAEUeLn9zQ6kPyhFpGyr2ORGvyLa/oa0W7O/YwMckYQzBiGQL9mqtaz3LC9iAp0HEGsNJj4lOsmc9kILn5zZfqaZfajf4cSr8U5zt8oso9DWbixsds77YnFsLKiBSCqwqXKlWzA527wDwA5orPbR2nmfNiZ87/G5mk8AFuF8LiqqSOaVTneRkFrgArEL8AbAKKsF3QlXDrPZMjZcoQhnIe9mC8ANDxNSiLJtkf4cTN8U7ZV+RDf1aoz7QmfTlMo61w4CeuXX1JrWYrcxEwsb5nMr5Cc9iihkJKhF4kG2pNW+09nxHDQRIiDQMcihSbR5WZiupuxN79lT8lYF92ZY0V3hZFfomQatzc2ijXUa3NX2P3HMIjzSBy98wAKqlsvA8W6R6hwrUY5uVEagEBF51uolQth4BfrTsuHeQguOCgKCLX01J8T+lIlVm093oIpYhCmULzmyklmtICCzHU6A8LcasNpS8piBINTHazHtzFyATwGoqSmztecbnhfuGgHpUuLCAcBaqiteJnkz2sbjL3AcDf1PnT8WDN7tqxNye+rNcPTqYagipDTyRVMjwdTIsDQQYoDVhh8NUqHB2qXHDag4hiqQBQFrqgKj43aMcQzSuiDtkYKPrTe2Uc4eUQsVkMTiNl4q5Q5SO+9q8N/jGkAkkJLEWYueBHNYFj3g0XMejbwe0+KIBcKvLyG5sxMUYVbZmLFSTbMugHbrpWG2hvzj5uliBEPdwSZP918z+lhWc2pjEGSRWDGJrtl1BR+Y4vwOlvSudoQMyMiNYnQMOy46+8frWsix1PJGrZpCC/vTMZJPViW/So0u31vzA7n0H71Ei2A5coiFmClhe5Z1UXdlUdQFzrWjwG4kpJEpRBa+oJsAXucqdLSKbS+pUD8QqXVuYzr7RmbQZU/KLt+5rhNmvI3Ozu3Ybk/KLn9K9JwO4aKxVwzkWPEKtmMuUaDLryT3JAAOmY1cQYKGJbpyar2xDOo72lzBLg8QZx+WpPpfjzrZ25cz2sgUE2BYqgJ7ASdT3A3rR4DcBVYLI93NyEjVi5A42jH2h8dRV7it4Il1HOOoFyzgA8QAnJqVPG+eTh11XTbdkKEIuVOssVCeJVQkAPirHvq+KXVjh9hYeFrCJc/uuxeThe7RQh2yn4kXxqQdupGCLqbaZUyogt1ZYjI+b80i+Aqghwk+IWyh3j10jW0A6zz2yQ+QJ8KnwbqnTlJI16hl+148AHYxw+Q5SrxDT7wHMTCpDdsa5Dw7ULTHvvMB3VFgnmlYiHMWtzhhxmktw55iBYD87VfPgsNAgM4VTYkDGuWN+xcOAq3B6+SYePXV4rfKEDKFllA4Kto4R2WVly248IVNP4U3Bu7IWKtlDcWRCZZL6dKHDhiCe15E8aupN1Bh4xLJBiJV1LWliw4A0NyiOXNtf8Q+FZDHb1SzIIlSNFHARB3fQ3FndiR/KBVRj5iTfFSi97/buXe/aI9WB4dQ4U39rHoeI29seNc8EOWYgG+GiUyA24GSQZb9vXWTxm9LMSQiEknnT3ke3Vzb5b2t21nG2on4Ekk72tEn7t+lNfx0zGykR/Dh1s1uu7m7+ZNS56Ji5xmLlZbzSFU6uUYRJ5ILX8garW2jENFLyHsiXKvzv/wDWoCYUFvfc/mlkPperfC7szP8AgCDtmNv9tLn1tUulQX2pIegscffblJPmbQHwAqLiELEGZ2Y9XLMT6LxHlWxwm5S/4ju3dGOSX6XY+tXmB2BHF93Gi96jnfMbn61ErBYPYsr9CJrdrARr6tqfSrjCboPxkkA7oV1+d/7VtUwVPphhVRWSxgYJIDdgCFCvzugxe5voeqiQloo4gOjqT1WW4UW6uJ9Ktf4Fb3sb9/7elPLh9KCpGCZggbooDlB7z/b9akx7OA14m3X+w86slw9PphqCAmEA4ADwp9YKnphKkR4Ogrkw1PphKs48HUhMNQVkeCqVHgqnLDTgSgjJhqfWKnAK6tQcha6AopaBKKWkoEYV4Dvru067RnSNVAzCQZ2Crlm5wZc2h1DA26xavf6rtr4clM0dg6agkXNvxL26i/A0Hz9jt1Hghdpbl+a1hmC8lqHNmW7XuNdLWOlMYGQmMA8U+zJ/L0T8tvlr1XaWE5W/K2N1KkDhlN7gce015QMOYZ2iY3Juh/NH0D/Mv/dTFxq91MJPLioGwyK7xHlGzuEUKOY4LEHRg2UgA8b9Va7FYTksPGzTwIpKckmHkQSZRkysuIxJtlAiiJyxknLpe5rCbqbaOGxKSrYlSdGvYqwysDbXgQf5a0GH2WsvLSvMsAWY51w6pFowEqskrktlZOVy9jADhWjTePxUn4jGqoWyPMCXOcgk8pOvKHgvRVRpoADRBsaaeznO4Niss7CKM3FwUkmuzA9qIb9tB2tgcOeb9u1iCyXkYnQZhPJoOM1iL6GE65TaLi/aA/CCJE486WzMb6kmOMJGDe51DDWnRfYTdQX57m9r2w8ZL+PKTBpOPErCB311PjMFhzzjCJB3/wATiARa4zNymS/HhH5ViMXtDEzj7WSQpe5DMI4Rf4BlT6VX/wAZCg6XKEfhgGYD+bRR9ac9kbbE78lmJijd/dbEtlUWOhyoWkZraH7UDuFV0+3MRIT9qy34jDjkxbjYleeR+ZjWVm2456CJGO2Q5z8uij0NJh9lYnFEhVnmtxA0jF+Gmiip5fCJ+IxsKHnOpY8RHeRyfiy/uaiSbXv93DfvxDWHiI0/c1Z7sblnEhjnEarl4ISWzZujew6vrV3uhuxCwkOIRXYAWzFiqghsxtoCbga9VLpxjF/iJuapkbjzMMhVQALm4QcLdtT939zWxCu0ZiVU4k3ZicpYAADu6yONbTdVlw8coJaxAfU8coIt9RS7LZoo3CjpKMo7G6IsPA/SslUu7W6cUkUjzhsyghVzjKLxkh2C8SD1XtpVru/AsWFmRjmzA3zBQWDoEKjKOjfq76l4fZ7BSqm2YAN4XH7X9akrs4Wsb27B12sdT5VUVmzdmhRZQFHYoCj0FWseDAqRHBanhHQMLDXYjp9YaeTDUEUR04sNTo8HUmPBUFemGp+PCVZR4Sn1goivjwdSEwlTVirsJRUZMPTyxU6FpbUHASugtdWooEtS2paKBKWiigKKKKApKWkoCkcaUtI1B57t3bkEMjpmzMhsyoL5dAQGY2VdCOu+vCvOd4cOJXkmQFXIVlF7jNH0Tw4kC1X3tIwCwbRZ5AeTnVZbZSy8qg5M5gOu1j41k22sFuIksCSeebAXtwUdWl+PEmo1DkZDBXQ6MAwtfS/EeRuK7nw5sDKVUdRnYD0B1PkKroJJsuVGdUuTZOaBmNzr1CusNsou2gLt15AZG8yNB5mteQfbGRDgXlPwDIvzvrbwFcrtCQ/drHH+QcpJ873t5CrXC7pyN0lC/wDNbMfkTT1arvC7qKOkWbuHMX0XU+Zqd9lZnZ+7E+LY2Gcra7YiQWGa9tGPcdAKuN19zFxGbl2lQLlsFVVJzEg9K9gLdnXWr2VEuGDFUUC2oUAarqL9tcYCGRMzJ0mU+pBIv2WNRKr9zdiRIZOVSN2FiC6g2AzByM1+69St2WWASac0qGvx+7vYG/bmqZh9lWBF+KkEgdosbVMiwQGlhbvqoq9lK8YcqNWQ6WPS/CR4XNO4bZhAIBtdSpPceNW6Yankw9BWxbPW1radnmD+1SY4LVOTDU+mEoICwU4sFWSYOn0wdEVaYWn0wdWi4WnVgoqujwVSUwlTBHXYWgjph6cEVO5aW1BwEroLXVqKBLUtqWigSloooCiiigKKKKAooooCiiigKSlpKApDS0UGG9pu68uLhQ4cIZI3vldsoZGFmUN1G4U+RrEQ+zyRdZDEndGGlb53Cr9DXtcqXqrxWDFCvOYN0Il6SmQ9sxzD5BZR6VbRbPAFgLDsUAD0GlXk2FtTHJUEJMIBTywVJWCnkwtBFWAdYB8Rf9a7TDVYR4OpUeCoKxMLTyYSrRMJT64egrEwVPpg6sBFXQSghphKeXD1Iy0tqBoRV2Eru1Lag4C11alpaBLUWpaKBKWiigKKKKAooooCiiigKKKKAooooCiikoFopKWgKSlpKAooooEIpmSOnr0hoKyfCXqP/A1claTIKCsjwNSUwlTAtKBQMLBTgjpyig5C0tq6vRegS1Lai9FAWpaSigWiiigKKKKAooooCiiigKKKKAooooCiiigKKKKAooooCiiigKKKKApKWko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7" descr="data:image/jpeg;base64,/9j/4AAQSkZJRgABAQAAAQABAAD/2wCEAAkGBhQSEBUUEBQSFRUVFRcXFRYPFRUWFBcYFRQVFRYUFRQXGyYeGBojGRUUHy8gJScpLCwsFh8xNTAqNScrLCkBCQoKDgwOFA8PGikcHxwpLCksLCkpKS8pLCksKSwpKSwsLCwsLCwpKSksLCwpLCkpKSkpLCkpKSwpKSwpKSksLP/AABEIAJ4BPwMBIgACEQEDEQH/xAAcAAABBQEBAQAAAAAAAAAAAAAAAQMEBQYCBwj/xABFEAACAQIDAwkFBgQEBQUBAAABAgMAEQQSIQUGMRMiMkFRYXGBkQdSYpKhIzNCcrHBFIKT0UNjoqM0c3Sy4URTZNLwJP/EABYBAQEBAAAAAAAAAAAAAAAAAAABAv/EAB4RAQEBAQADAAMBAAAAAAAAAAARASESQVExYXEC/9oADAMBAAIRAxEAPwD2OiiloEopaKBKKWigSilooEopaKBKKWigSilooEopaKBKKWigSilooEopaKBKKWigSilooEopaKBKKWkvQFBpC9U22d6cNhvv54oz7rNd9eFo1u30oLctSFq8/wAd7UVGmGglk+KciBPRruflrPY7ffGy/wCMsI93CJY/1ZMzegFWEevPMBa5AubC5tc9gvxNRcbtmGH72VE7mYZvlGv0rwzELzuUcuzfiaV3dyvEjMxJ5vSFuFtLU8cQqrd2UG9iWPE2vcdpI10puLHtOyt4IcTn5B82QjNoR0r5WF+INm1HYasRXjO4+3wNowpDduUzRyaWGQqXvqb3DIpGnb217FG9RD4NLXK11QFLSUtAUUUUBRRRQFFFFAUUUUBRRRQFFFFAUUUUBRRRQFFFFAUUUUBRSUhag6pKi4/akcK55pEjUfilZUX1Y1lMb7VMKv3AmxHfAmWP+rLlXTuoNreuGlAF68o2h7SMZJpEIMOvcDPL6tlQfKfOs5j8Q82uJlmmH/yJCU0+AZY/pVix6vtH2iYKIleWEjj8GFBmbzyXA8zWZ2j7U5W0w2HVB72Le58ooj+reVeezbahQWDA/DENPpZahTbwOfu4wB70p/bQfrU414tVj94MVPpNiJiD+CC0CekfOPm1UrYqGG+saHrydM+Nrn1qkkklkHPka3YvNX10BqTgN3JJCOTiZr9isx7fLTrtS/FkOy7wg/dIzd7aD0Gv1FQpdoTPxcIOsRD9SP71qMBuFIxHKjTXmqVdjltddGAU3IUaGzMgYWa9abBbmYaMpyn2gYEWZshkBXURxCxJKFyBqbmHtandS4862XeNgc+eOQ5ST+GQcL38QPBhT+0dncomQNkKkWP+WSQAeuwOn8ovUrGbBkhYxuknIy50hmdGTlDFdkkAYAglDY6Dhpe1NRTlkDN0kusnbpYOfTK/lWs+JvVxuTusqTo7NISpUhgcuUq6tdQPy2N76E17Vhpb1g91pFkhDaZl5kn5gAc3gy5WHieythhXtassrha6puJqcoClpKWgKKKKAooooCiiigKKKKAooooCiiigKKKSgWikJrh5QBc8O08KBykvWW2l7SMFEcom5Zx+DCKZm8ynNHmazO0PapO2mHw6Rj3sW+dv6UP7v5UWPTs9VG197cLhf+IniQ+6WvIb8LRrdz42ryLHbdxU9+XxM7DrSIiCP5YrE+bVTHGQwcDGnaIwMx8Sup8zVix6Zj/awv8A6bDSv8WJIw6ehDSf6azOP31x03GcQr7uCTIfOWTM/pasbJvFf7qNm73Nh6D+9RWxc8mmfL3RD9SP71Li+K9xHJq2eUgt7+IYySeTSEt6VCn3jjvzc8h7hYep1+lVi7NtIFfpMoYFjmuCL35vdx7La1qYfZ7OcjRth2QqCw5UMRc9ILCGOW1rX76XfS8xnZdsTN0QqeAzN9b1GbDO557O5+In/t1NemYDcaI2IZnsLf8A8ygga3bNKcyA+OU2q8h2ZBhwCBBEB1iznuJINv8AdHhSbv5Ty+PL9nbnTvYrEVB/E1kXjbptx8Ab1pcF7OrH7R7tbRIlObxs3PIHaARWnn3iiW+UPIe1zlHhZMvX2lvOq+XeOZwRHZFvqI7Kl7W1ICpc9ehNXxTy3U3B7nYeA3ZVDDrmIZ+3ohTlFu2PzqTLtbDR3tmk46A8wcDoLtwPUCtU0Wxp5Rma+S3SbSMC/HPIVT0vU7DbrrcZ2ZyeAjBYHuDvkQ92UPWuMo+0N6DJoilDwOSR7sPwgxg6WF7HN+I0zgsa8Zdlyh1YOcl+UuzADlI4l5SVS+UWLAc7UHNraPiYMOrLzI8ysh5VrylX45YQAV/onxqpj3lji0giJHOsFUQgXtlsRdjYGW7EKSXSwGQUDm8eLllwcr4jlJbmCQSFY42gAdkLCIWJIYgNckBZENzesNGjCUNb7xefYaB0vZvA628RWnxm8U7gg5UQhlZYlAGVxZlZmucpFha4FkX3QazmL21Eh1YMfdj558z0frTmKsth7ZfCOQmUqwAKvcra5yNoeKnMvh41PxW8M7k/aMt+PJ83yJXUjzrFYjaryWyJl+JjqQeI7LGw7TUr+Klc9LL3Qi3+rjWd3CPZ9wtuGaAxysWlhIBLdJka5jc9p0ZSe1O+tbXknskGTETAJmDxgvLqcpVuahfgS2Zja9+aK9ZQ1E13S0lLQFFFFAUUUUBRRRQFFJRegWiuc9U+198MJhjbEYiJG05hbNJrwtEl3PjaguaQtXnm0fa2vDC4aWT48SRAnoczn5azG0N+MdNoZxCPdwSZD/VkzP6WqxY9hx+1IoFzTSRxr70rqi68NWIFZLH+1fCrph1mxJ7YEyx/1Zcq+l68pnMatnlIL+/Oxkk9XJYeVqiz7xJfmB5D6D6605i+Ld7Q9pOMk0jEGHHwgzy/M+VB8p8azOPmaXnYqWWb/qpCU0/y9I/pWcm2xMeGWMfCLt6moTqWN3LMfiP7VLjUaCbbkSDKGv2LEOb+wqDNvA56CBe+Q3PpwqPhtmSP0EPpYVb4TdGRtWNu22p9ad0uYo5p5H+8diOwc1fT/wAUkOEJ6K+gv9TWtwWxIb2jSSZhx5NS9vzECy+dquMFg1VvtQiKL81GEkl+yyXVfNhTxTy+KTc3dUYjELHiGKBwQptc5gLhdTYXAYX7bdtejYv2PwluUglkjlFic4VoyQNCVTKUPep7dDc1QnakYI5GG7AggyMzsCpBDCOKwGoB1J4VPEO0Mdr9q6HrZ1ji7DzUsD4WPfWpjO7qwxU+SMQY2TDOUPCHDxt1aHNLcX7SsXnVdPvFEoyxxBuzlzmHgFa6gX10jFqexe5H8PGHxE8Ma3OYAPYWF+aE1c8dLgetSn2DDhojJKpUZb3mORiLjowxHOTcgWaQcacRS4ja+IlIBLD3Qbg9gyg3b5QKcj3bmY3kupN9ZTkbTjlDBpT5JUnGb2QQjLEym+jLglGnaDKCqHqtdpevzoMVvhIxtHGi3/8AcJlY9+QBYr+MZ8ad9K0mF2DCpIu8jDiIV4HqzMQ7qD2lU8q5m3gw8PAxIw9w8vOPFlL2Yf8AMjrDbT2jIwtiprKOCTPZR+XDrw+Wqt9tRj7tZJezTk0+t2+gqcWNtit9CWDRxsWBuHxLka9fMjJcg9hlPhVbj9t4hwTPMyoeIzCGM91lsW8yaycm2J20UrF3RDnfObt+lNxbFkeRQyuWcgKZrgsWOUWLa2v18KX4LN9twR6JeTuhXKvzG1/rUSbb8p+7VIwdbm7H6gKD4CrbD7kuuIjimIAfKXMJHNBvdbkasLdhGoqxxu6USTlYiwUKvGzvci557Cw8hUu6Vi3hkk1kZ3/ObKPXQVMwOw3f7tWbvReb/Uay/Wt1gt3Y1IOQE9snPPlm0HkKuYsF2/WpErH7O3IY/eMq9y/aN6myj61sNk7nQJa8ec/5xzD5NE+lWEEIFWmGqpU7BQ5QANAOAAsB4AaCrFKhwVMSgcpaSloCikpC1B1RULaW2IcOuaeWOJe2Z1QerEXrJY/2t4Rf+HWbEnthQpH/AFZco9L0G5Jrh5gBcmw7ToPWvIdo+03GyaRiDDL8KmeX5ntGPlPjWY2hiXm52Kllm/6qQlPKPRB6VYsevbS9pmBiJUTCZx+DBqZ28ynMHm1ZbaPtYnfTDYeOIe9i3Lt3/YxH9X8q87l21Egyg37FjGn7Coku2pD0ECjtfU//ALyqca8Wo2ht7FYj7/EzMvWkREEXmsVifNqpv4yGEWUxp2iIDMfErx8zVQ0Mkn3jsb9XRHkDx8hVhgd1ZX0SNidPwMT5ixb/AEgd9L8XmG5d4L/dxk/FJoPQf3pjlp5dM1gdLRCw8L/+a2eB3KaHLJNlQg81pChGYcDlYlTr+Elaudkbrx4RecqksfvcaAhBtwhjcqoPAhrS3IGh4VO+0rznZO7Mk8rRxxu8i9IAZiNcpJI0HO01NaPdn2ey4nFPHcLHEOexFwDfKAoU2JLBra8Fv2VsdlmPBK0aMY1fplVyzMoUqPtJlDgC50jgHWQ1zUVd4xDE0WHtEjk3EFw7XUKc2JmzOdPdjUjqIq5/lLrH7W2HhxO4iclEOTObAOV0ZwBoFLXA7hfrq+2PuhDyYldkRDqGlYKCO0X6Xleo3LpAAUSGAdTyWDd2WSYtIT3rXM80hHKlZ3v+MqUzX92WfnMO8IR31riLDH4eBfupXsOPJxceHBnICjjqQ3hXGE2kY1PIBtek7tyh+chY08AKpUaZzzEUH4VMrD+Z7geSim5sLc/byBiOp2MhHgouF+lUWGJ21mFnlzAcEiGdR22VcsYPnUY46+ip4cqSx+RbL5G9RzPGvRUt3uco+VdfrSjESEXXmr1lAEUeLn9zQ6kPyhFpGyr2ORGvyLa/oa0W7O/YwMckYQzBiGQL9mqtaz3LC9iAp0HEGsNJj4lOsmc9kILn5zZfqaZfajf4cSr8U5zt8oso9DWbixsds77YnFsLKiBSCqwqXKlWzA527wDwA5orPbR2nmfNiZ87/G5mk8AFuF8LiqqSOaVTneRkFrgArEL8AbAKKsF3QlXDrPZMjZcoQhnIe9mC8ANDxNSiLJtkf4cTN8U7ZV+RDf1aoz7QmfTlMo61w4CeuXX1JrWYrcxEwsb5nMr5Cc9iihkJKhF4kG2pNW+09nxHDQRIiDQMcihSbR5WZiupuxN79lT8lYF92ZY0V3hZFfomQatzc2ijXUa3NX2P3HMIjzSBy98wAKqlsvA8W6R6hwrUY5uVEagEBF51uolQth4BfrTsuHeQguOCgKCLX01J8T+lIlVm093oIpYhCmULzmyklmtICCzHU6A8LcasNpS8piBINTHazHtzFyATwGoqSmztecbnhfuGgHpUuLCAcBaqiteJnkz2sbjL3AcDf1PnT8WDN7tqxNye+rNcPTqYagipDTyRVMjwdTIsDQQYoDVhh8NUqHB2qXHDag4hiqQBQFrqgKj43aMcQzSuiDtkYKPrTe2Uc4eUQsVkMTiNl4q5Q5SO+9q8N/jGkAkkJLEWYueBHNYFj3g0XMejbwe0+KIBcKvLyG5sxMUYVbZmLFSTbMugHbrpWG2hvzj5uliBEPdwSZP918z+lhWc2pjEGSRWDGJrtl1BR+Y4vwOlvSudoQMyMiNYnQMOy46+8frWsix1PJGrZpCC/vTMZJPViW/So0u31vzA7n0H71Ei2A5coiFmClhe5Z1UXdlUdQFzrWjwG4kpJEpRBa+oJsAXucqdLSKbS+pUD8QqXVuYzr7RmbQZU/KLt+5rhNmvI3Ozu3Ybk/KLn9K9JwO4aKxVwzkWPEKtmMuUaDLryT3JAAOmY1cQYKGJbpyar2xDOo72lzBLg8QZx+WpPpfjzrZ25cz2sgUE2BYqgJ7ASdT3A3rR4DcBVYLI93NyEjVi5A42jH2h8dRV7it4Il1HOOoFyzgA8QAnJqVPG+eTh11XTbdkKEIuVOssVCeJVQkAPirHvq+KXVjh9hYeFrCJc/uuxeThe7RQh2yn4kXxqQdupGCLqbaZUyogt1ZYjI+b80i+Aqghwk+IWyh3j10jW0A6zz2yQ+QJ8KnwbqnTlJI16hl+148AHYxw+Q5SrxDT7wHMTCpDdsa5Dw7ULTHvvMB3VFgnmlYiHMWtzhhxmktw55iBYD87VfPgsNAgM4VTYkDGuWN+xcOAq3B6+SYePXV4rfKEDKFllA4Kto4R2WVly248IVNP4U3Bu7IWKtlDcWRCZZL6dKHDhiCe15E8aupN1Bh4xLJBiJV1LWliw4A0NyiOXNtf8Q+FZDHb1SzIIlSNFHARB3fQ3FndiR/KBVRj5iTfFSi97/buXe/aI9WB4dQ4U39rHoeI29seNc8EOWYgG+GiUyA24GSQZb9vXWTxm9LMSQiEknnT3ke3Vzb5b2t21nG2on4Ekk72tEn7t+lNfx0zGykR/Dh1s1uu7m7+ZNS56Ji5xmLlZbzSFU6uUYRJ5ILX8garW2jENFLyHsiXKvzv/wDWoCYUFvfc/mlkPperfC7szP8AgCDtmNv9tLn1tUulQX2pIegscffblJPmbQHwAqLiELEGZ2Y9XLMT6LxHlWxwm5S/4ju3dGOSX6XY+tXmB2BHF93Gi96jnfMbn61ErBYPYsr9CJrdrARr6tqfSrjCboPxkkA7oV1+d/7VtUwVPphhVRWSxgYJIDdgCFCvzugxe5voeqiQloo4gOjqT1WW4UW6uJ9Ktf4Fb3sb9/7elPLh9KCpGCZggbooDlB7z/b9akx7OA14m3X+w86slw9PphqCAmEA4ADwp9YKnphKkR4Ogrkw1PphKs48HUhMNQVkeCqVHgqnLDTgSgjJhqfWKnAK6tQcha6AopaBKKWkoEYV4Dvru067RnSNVAzCQZ2Crlm5wZc2h1DA26xavf6rtr4clM0dg6agkXNvxL26i/A0Hz9jt1Hghdpbl+a1hmC8lqHNmW7XuNdLWOlMYGQmMA8U+zJ/L0T8tvlr1XaWE5W/K2N1KkDhlN7gce015QMOYZ2iY3Juh/NH0D/Mv/dTFxq91MJPLioGwyK7xHlGzuEUKOY4LEHRg2UgA8b9Va7FYTksPGzTwIpKckmHkQSZRkysuIxJtlAiiJyxknLpe5rCbqbaOGxKSrYlSdGvYqwysDbXgQf5a0GH2WsvLSvMsAWY51w6pFowEqskrktlZOVy9jADhWjTePxUn4jGqoWyPMCXOcgk8pOvKHgvRVRpoADRBsaaeznO4Niss7CKM3FwUkmuzA9qIb9tB2tgcOeb9u1iCyXkYnQZhPJoOM1iL6GE65TaLi/aA/CCJE486WzMb6kmOMJGDe51DDWnRfYTdQX57m9r2w8ZL+PKTBpOPErCB311PjMFhzzjCJB3/wATiARa4zNymS/HhH5ViMXtDEzj7WSQpe5DMI4Rf4BlT6VX/wAZCg6XKEfhgGYD+bRR9ac9kbbE78lmJijd/dbEtlUWOhyoWkZraH7UDuFV0+3MRIT9qy34jDjkxbjYleeR+ZjWVm2456CJGO2Q5z8uij0NJh9lYnFEhVnmtxA0jF+Gmiip5fCJ+IxsKHnOpY8RHeRyfiy/uaiSbXv93DfvxDWHiI0/c1Z7sblnEhjnEarl4ISWzZujew6vrV3uhuxCwkOIRXYAWzFiqghsxtoCbga9VLpxjF/iJuapkbjzMMhVQALm4QcLdtT939zWxCu0ZiVU4k3ZicpYAADu6yONbTdVlw8coJaxAfU8coIt9RS7LZoo3CjpKMo7G6IsPA/SslUu7W6cUkUjzhsyghVzjKLxkh2C8SD1XtpVru/AsWFmRjmzA3zBQWDoEKjKOjfq76l4fZ7BSqm2YAN4XH7X9akrs4Wsb27B12sdT5VUVmzdmhRZQFHYoCj0FWseDAqRHBanhHQMLDXYjp9YaeTDUEUR04sNTo8HUmPBUFemGp+PCVZR4Sn1goivjwdSEwlTVirsJRUZMPTyxU6FpbUHASugtdWooEtS2paKBKWiigKKKKApKWkoCkcaUtI1B57t3bkEMjpmzMhsyoL5dAQGY2VdCOu+vCvOd4cOJXkmQFXIVlF7jNH0Tw4kC1X3tIwCwbRZ5AeTnVZbZSy8qg5M5gOu1j41k22sFuIksCSeebAXtwUdWl+PEmo1DkZDBXQ6MAwtfS/EeRuK7nw5sDKVUdRnYD0B1PkKroJJsuVGdUuTZOaBmNzr1CusNsou2gLt15AZG8yNB5mteQfbGRDgXlPwDIvzvrbwFcrtCQ/drHH+QcpJ873t5CrXC7pyN0lC/wDNbMfkTT1arvC7qKOkWbuHMX0XU+Zqd9lZnZ+7E+LY2Gcra7YiQWGa9tGPcdAKuN19zFxGbl2lQLlsFVVJzEg9K9gLdnXWr2VEuGDFUUC2oUAarqL9tcYCGRMzJ0mU+pBIv2WNRKr9zdiRIZOVSN2FiC6g2AzByM1+69St2WWASac0qGvx+7vYG/bmqZh9lWBF+KkEgdosbVMiwQGlhbvqoq9lK8YcqNWQ6WPS/CR4XNO4bZhAIBtdSpPceNW6Yankw9BWxbPW1radnmD+1SY4LVOTDU+mEoICwU4sFWSYOn0wdEVaYWn0wdWi4WnVgoqujwVSUwlTBHXYWgjph6cEVO5aW1BwEroLXVqKBLUtqWigSloooCiiigKKKKAooooCiiigKSlpKApDS0UGG9pu68uLhQ4cIZI3vldsoZGFmUN1G4U+RrEQ+zyRdZDEndGGlb53Cr9DXtcqXqrxWDFCvOYN0Il6SmQ9sxzD5BZR6VbRbPAFgLDsUAD0GlXk2FtTHJUEJMIBTywVJWCnkwtBFWAdYB8Rf9a7TDVYR4OpUeCoKxMLTyYSrRMJT64egrEwVPpg6sBFXQSghphKeXD1Iy0tqBoRV2Eru1Lag4C11alpaBLUWpaKBKWiigKKKKAooooCiiigKKKKAooooCiikoFopKWgKSlpKAooooEIpmSOnr0hoKyfCXqP/A1claTIKCsjwNSUwlTAtKBQMLBTgjpyig5C0tq6vRegS1Lai9FAWpaSigWiiigKKKKAooooCiiigKKKKAooooCiiigKKKKAooooCiiigKKKKApKWkoP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19" descr="data:image/jpeg;base64,/9j/4AAQSkZJRgABAQAAAQABAAD/2wCEAAkGBhQSEBUUEBQSFRUVFRcXFRYPFRUWFBcYFRQVFRYUFRQXGyYeGBojGRUUHy8gJScpLCwsFh8xNTAqNScrLCkBCQoKDgwOFA8PGikcHxwpLCksLCkpKS8pLCksKSwpKSwsLCwsLCwpKSksLCwpLCkpKSkpLCkpKSwpKSwpKSksLP/AABEIAJ4BPwMBIgACEQEDEQH/xAAcAAABBQEBAQAAAAAAAAAAAAAAAQMEBQYCBwj/xABFEAACAQIDAwkFBgQEBQUBAAABAgMAEQQSIQUGMRMiMkFRYXGBkQdSYpKhIzNCcrHBFIKT0UNjoqM0c3Sy4URTZNLwJP/EABYBAQEBAAAAAAAAAAAAAAAAAAABAv/EAB4RAQEBAQADAAMBAAAAAAAAAAARASESQVExYXEC/9oADAMBAAIRAxEAPwD2OiiloEopaKBKKWigSilooEopaKBKKWigSilooEopaKBKKWigSilooEopaKBKKWigSilooEopaKBKKWkvQFBpC9U22d6cNhvv54oz7rNd9eFo1u30oLctSFq8/wAd7UVGmGglk+KciBPRruflrPY7ffGy/wCMsI93CJY/1ZMzegFWEevPMBa5AubC5tc9gvxNRcbtmGH72VE7mYZvlGv0rwzELzuUcuzfiaV3dyvEjMxJ5vSFuFtLU8cQqrd2UG9iWPE2vcdpI10puLHtOyt4IcTn5B82QjNoR0r5WF+INm1HYasRXjO4+3wNowpDduUzRyaWGQqXvqb3DIpGnb217FG9RD4NLXK11QFLSUtAUUUUBRRRQFFFFAUUUUBRRRQFFFFAUUUUBRRRQFFFFAUUUUBRSUhag6pKi4/akcK55pEjUfilZUX1Y1lMb7VMKv3AmxHfAmWP+rLlXTuoNreuGlAF68o2h7SMZJpEIMOvcDPL6tlQfKfOs5j8Q82uJlmmH/yJCU0+AZY/pVix6vtH2iYKIleWEjj8GFBmbzyXA8zWZ2j7U5W0w2HVB72Le58ooj+reVeezbahQWDA/DENPpZahTbwOfu4wB70p/bQfrU414tVj94MVPpNiJiD+CC0CekfOPm1UrYqGG+saHrydM+Nrn1qkkklkHPka3YvNX10BqTgN3JJCOTiZr9isx7fLTrtS/FkOy7wg/dIzd7aD0Gv1FQpdoTPxcIOsRD9SP71qMBuFIxHKjTXmqVdjltddGAU3IUaGzMgYWa9abBbmYaMpyn2gYEWZshkBXURxCxJKFyBqbmHtandS4862XeNgc+eOQ5ST+GQcL38QPBhT+0dncomQNkKkWP+WSQAeuwOn8ovUrGbBkhYxuknIy50hmdGTlDFdkkAYAglDY6Dhpe1NRTlkDN0kusnbpYOfTK/lWs+JvVxuTusqTo7NISpUhgcuUq6tdQPy2N76E17Vhpb1g91pFkhDaZl5kn5gAc3gy5WHieythhXtassrha6puJqcoClpKWgKKKKAooooCiiigKKKKAooooCiiigKKKSgWikJrh5QBc8O08KBykvWW2l7SMFEcom5Zx+DCKZm8ynNHmazO0PapO2mHw6Rj3sW+dv6UP7v5UWPTs9VG197cLhf+IniQ+6WvIb8LRrdz42ryLHbdxU9+XxM7DrSIiCP5YrE+bVTHGQwcDGnaIwMx8Sup8zVix6Zj/awv8A6bDSv8WJIw6ehDSf6azOP31x03GcQr7uCTIfOWTM/pasbJvFf7qNm73Nh6D+9RWxc8mmfL3RD9SP71Li+K9xHJq2eUgt7+IYySeTSEt6VCn3jjvzc8h7hYep1+lVi7NtIFfpMoYFjmuCL35vdx7La1qYfZ7OcjRth2QqCw5UMRc9ILCGOW1rX76XfS8xnZdsTN0QqeAzN9b1GbDO557O5+In/t1NemYDcaI2IZnsLf8A8ygga3bNKcyA+OU2q8h2ZBhwCBBEB1iznuJINv8AdHhSbv5Ty+PL9nbnTvYrEVB/E1kXjbptx8Ab1pcF7OrH7R7tbRIlObxs3PIHaARWnn3iiW+UPIe1zlHhZMvX2lvOq+XeOZwRHZFvqI7Kl7W1ICpc9ehNXxTy3U3B7nYeA3ZVDDrmIZ+3ohTlFu2PzqTLtbDR3tmk46A8wcDoLtwPUCtU0Wxp5Rma+S3SbSMC/HPIVT0vU7DbrrcZ2ZyeAjBYHuDvkQ92UPWuMo+0N6DJoilDwOSR7sPwgxg6WF7HN+I0zgsa8Zdlyh1YOcl+UuzADlI4l5SVS+UWLAc7UHNraPiYMOrLzI8ysh5VrylX45YQAV/onxqpj3lji0giJHOsFUQgXtlsRdjYGW7EKSXSwGQUDm8eLllwcr4jlJbmCQSFY42gAdkLCIWJIYgNckBZENzesNGjCUNb7xefYaB0vZvA628RWnxm8U7gg5UQhlZYlAGVxZlZmucpFha4FkX3QazmL21Eh1YMfdj558z0frTmKsth7ZfCOQmUqwAKvcra5yNoeKnMvh41PxW8M7k/aMt+PJ83yJXUjzrFYjaryWyJl+JjqQeI7LGw7TUr+Klc9LL3Qi3+rjWd3CPZ9wtuGaAxysWlhIBLdJka5jc9p0ZSe1O+tbXknskGTETAJmDxgvLqcpVuahfgS2Zja9+aK9ZQ1E13S0lLQFFFFAUUUUBRRRQFFJRegWiuc9U+198MJhjbEYiJG05hbNJrwtEl3PjaguaQtXnm0fa2vDC4aWT48SRAnoczn5azG0N+MdNoZxCPdwSZD/VkzP6WqxY9hx+1IoFzTSRxr70rqi68NWIFZLH+1fCrph1mxJ7YEyx/1Zcq+l68pnMatnlIL+/Oxkk9XJYeVqiz7xJfmB5D6D6605i+Ld7Q9pOMk0jEGHHwgzy/M+VB8p8azOPmaXnYqWWb/qpCU0/y9I/pWcm2xMeGWMfCLt6moTqWN3LMfiP7VLjUaCbbkSDKGv2LEOb+wqDNvA56CBe+Q3PpwqPhtmSP0EPpYVb4TdGRtWNu22p9ad0uYo5p5H+8diOwc1fT/wAUkOEJ6K+gv9TWtwWxIb2jSSZhx5NS9vzECy+dquMFg1VvtQiKL81GEkl+yyXVfNhTxTy+KTc3dUYjELHiGKBwQptc5gLhdTYXAYX7bdtejYv2PwluUglkjlFic4VoyQNCVTKUPep7dDc1QnakYI5GG7AggyMzsCpBDCOKwGoB1J4VPEO0Mdr9q6HrZ1ji7DzUsD4WPfWpjO7qwxU+SMQY2TDOUPCHDxt1aHNLcX7SsXnVdPvFEoyxxBuzlzmHgFa6gX10jFqexe5H8PGHxE8Ma3OYAPYWF+aE1c8dLgetSn2DDhojJKpUZb3mORiLjowxHOTcgWaQcacRS4ja+IlIBLD3Qbg9gyg3b5QKcj3bmY3kupN9ZTkbTjlDBpT5JUnGb2QQjLEym+jLglGnaDKCqHqtdpevzoMVvhIxtHGi3/8AcJlY9+QBYr+MZ8ad9K0mF2DCpIu8jDiIV4HqzMQ7qD2lU8q5m3gw8PAxIw9w8vOPFlL2Yf8AMjrDbT2jIwtiprKOCTPZR+XDrw+Wqt9tRj7tZJezTk0+t2+gqcWNtit9CWDRxsWBuHxLka9fMjJcg9hlPhVbj9t4hwTPMyoeIzCGM91lsW8yaycm2J20UrF3RDnfObt+lNxbFkeRQyuWcgKZrgsWOUWLa2v18KX4LN9twR6JeTuhXKvzG1/rUSbb8p+7VIwdbm7H6gKD4CrbD7kuuIjimIAfKXMJHNBvdbkasLdhGoqxxu6USTlYiwUKvGzvci557Cw8hUu6Vi3hkk1kZ3/ObKPXQVMwOw3f7tWbvReb/Uay/Wt1gt3Y1IOQE9snPPlm0HkKuYsF2/WpErH7O3IY/eMq9y/aN6myj61sNk7nQJa8ec/5xzD5NE+lWEEIFWmGqpU7BQ5QANAOAAsB4AaCrFKhwVMSgcpaSloCikpC1B1RULaW2IcOuaeWOJe2Z1QerEXrJY/2t4Rf+HWbEnthQpH/AFZco9L0G5Jrh5gBcmw7ToPWvIdo+03GyaRiDDL8KmeX5ntGPlPjWY2hiXm52Kllm/6qQlPKPRB6VYsevbS9pmBiJUTCZx+DBqZ28ynMHm1ZbaPtYnfTDYeOIe9i3Lt3/YxH9X8q87l21Egyg37FjGn7Coku2pD0ECjtfU//ALyqca8Wo2ht7FYj7/EzMvWkREEXmsVifNqpv4yGEWUxp2iIDMfErx8zVQ0Mkn3jsb9XRHkDx8hVhgd1ZX0SNidPwMT5ixb/AEgd9L8XmG5d4L/dxk/FJoPQf3pjlp5dM1gdLRCw8L/+a2eB3KaHLJNlQg81pChGYcDlYlTr+Elaudkbrx4RecqksfvcaAhBtwhjcqoPAhrS3IGh4VO+0rznZO7Mk8rRxxu8i9IAZiNcpJI0HO01NaPdn2ey4nFPHcLHEOexFwDfKAoU2JLBra8Fv2VsdlmPBK0aMY1fplVyzMoUqPtJlDgC50jgHWQ1zUVd4xDE0WHtEjk3EFw7XUKc2JmzOdPdjUjqIq5/lLrH7W2HhxO4iclEOTObAOV0ZwBoFLXA7hfrq+2PuhDyYldkRDqGlYKCO0X6Xleo3LpAAUSGAdTyWDd2WSYtIT3rXM80hHKlZ3v+MqUzX92WfnMO8IR31riLDH4eBfupXsOPJxceHBnICjjqQ3hXGE2kY1PIBtek7tyh+chY08AKpUaZzzEUH4VMrD+Z7geSim5sLc/byBiOp2MhHgouF+lUWGJ21mFnlzAcEiGdR22VcsYPnUY46+ip4cqSx+RbL5G9RzPGvRUt3uco+VdfrSjESEXXmr1lAEUeLn9zQ6kPyhFpGyr2ORGvyLa/oa0W7O/YwMckYQzBiGQL9mqtaz3LC9iAp0HEGsNJj4lOsmc9kILn5zZfqaZfajf4cSr8U5zt8oso9DWbixsds77YnFsLKiBSCqwqXKlWzA527wDwA5orPbR2nmfNiZ87/G5mk8AFuF8LiqqSOaVTneRkFrgArEL8AbAKKsF3QlXDrPZMjZcoQhnIe9mC8ANDxNSiLJtkf4cTN8U7ZV+RDf1aoz7QmfTlMo61w4CeuXX1JrWYrcxEwsb5nMr5Cc9iihkJKhF4kG2pNW+09nxHDQRIiDQMcihSbR5WZiupuxN79lT8lYF92ZY0V3hZFfomQatzc2ijXUa3NX2P3HMIjzSBy98wAKqlsvA8W6R6hwrUY5uVEagEBF51uolQth4BfrTsuHeQguOCgKCLX01J8T+lIlVm093oIpYhCmULzmyklmtICCzHU6A8LcasNpS8piBINTHazHtzFyATwGoqSmztecbnhfuGgHpUuLCAcBaqiteJnkz2sbjL3AcDf1PnT8WDN7tqxNye+rNcPTqYagipDTyRVMjwdTIsDQQYoDVhh8NUqHB2qXHDag4hiqQBQFrqgKj43aMcQzSuiDtkYKPrTe2Uc4eUQsVkMTiNl4q5Q5SO+9q8N/jGkAkkJLEWYueBHNYFj3g0XMejbwe0+KIBcKvLyG5sxMUYVbZmLFSTbMugHbrpWG2hvzj5uliBEPdwSZP918z+lhWc2pjEGSRWDGJrtl1BR+Y4vwOlvSudoQMyMiNYnQMOy46+8frWsix1PJGrZpCC/vTMZJPViW/So0u31vzA7n0H71Ei2A5coiFmClhe5Z1UXdlUdQFzrWjwG4kpJEpRBa+oJsAXucqdLSKbS+pUD8QqXVuYzr7RmbQZU/KLt+5rhNmvI3Ozu3Ybk/KLn9K9JwO4aKxVwzkWPEKtmMuUaDLryT3JAAOmY1cQYKGJbpyar2xDOo72lzBLg8QZx+WpPpfjzrZ25cz2sgUE2BYqgJ7ASdT3A3rR4DcBVYLI93NyEjVi5A42jH2h8dRV7it4Il1HOOoFyzgA8QAnJqVPG+eTh11XTbdkKEIuVOssVCeJVQkAPirHvq+KXVjh9hYeFrCJc/uuxeThe7RQh2yn4kXxqQdupGCLqbaZUyogt1ZYjI+b80i+Aqghwk+IWyh3j10jW0A6zz2yQ+QJ8KnwbqnTlJI16hl+148AHYxw+Q5SrxDT7wHMTCpDdsa5Dw7ULTHvvMB3VFgnmlYiHMWtzhhxmktw55iBYD87VfPgsNAgM4VTYkDGuWN+xcOAq3B6+SYePXV4rfKEDKFllA4Kto4R2WVly248IVNP4U3Bu7IWKtlDcWRCZZL6dKHDhiCe15E8aupN1Bh4xLJBiJV1LWliw4A0NyiOXNtf8Q+FZDHb1SzIIlSNFHARB3fQ3FndiR/KBVRj5iTfFSi97/buXe/aI9WB4dQ4U39rHoeI29seNc8EOWYgG+GiUyA24GSQZb9vXWTxm9LMSQiEknnT3ke3Vzb5b2t21nG2on4Ekk72tEn7t+lNfx0zGykR/Dh1s1uu7m7+ZNS56Ji5xmLlZbzSFU6uUYRJ5ILX8garW2jENFLyHsiXKvzv/wDWoCYUFvfc/mlkPperfC7szP8AgCDtmNv9tLn1tUulQX2pIegscffblJPmbQHwAqLiELEGZ2Y9XLMT6LxHlWxwm5S/4ju3dGOSX6XY+tXmB2BHF93Gi96jnfMbn61ErBYPYsr9CJrdrARr6tqfSrjCboPxkkA7oV1+d/7VtUwVPphhVRWSxgYJIDdgCFCvzugxe5voeqiQloo4gOjqT1WW4UW6uJ9Ktf4Fb3sb9/7elPLh9KCpGCZggbooDlB7z/b9akx7OA14m3X+w86slw9PphqCAmEA4ADwp9YKnphKkR4Ogrkw1PphKs48HUhMNQVkeCqVHgqnLDTgSgjJhqfWKnAK6tQcha6AopaBKKWkoEYV4Dvru067RnSNVAzCQZ2Crlm5wZc2h1DA26xavf6rtr4clM0dg6agkXNvxL26i/A0Hz9jt1Hghdpbl+a1hmC8lqHNmW7XuNdLWOlMYGQmMA8U+zJ/L0T8tvlr1XaWE5W/K2N1KkDhlN7gce015QMOYZ2iY3Juh/NH0D/Mv/dTFxq91MJPLioGwyK7xHlGzuEUKOY4LEHRg2UgA8b9Va7FYTksPGzTwIpKckmHkQSZRkysuIxJtlAiiJyxknLpe5rCbqbaOGxKSrYlSdGvYqwysDbXgQf5a0GH2WsvLSvMsAWY51w6pFowEqskrktlZOVy9jADhWjTePxUn4jGqoWyPMCXOcgk8pOvKHgvRVRpoADRBsaaeznO4Niss7CKM3FwUkmuzA9qIb9tB2tgcOeb9u1iCyXkYnQZhPJoOM1iL6GE65TaLi/aA/CCJE486WzMb6kmOMJGDe51DDWnRfYTdQX57m9r2w8ZL+PKTBpOPErCB311PjMFhzzjCJB3/wATiARa4zNymS/HhH5ViMXtDEzj7WSQpe5DMI4Rf4BlT6VX/wAZCg6XKEfhgGYD+bRR9ac9kbbE78lmJijd/dbEtlUWOhyoWkZraH7UDuFV0+3MRIT9qy34jDjkxbjYleeR+ZjWVm2456CJGO2Q5z8uij0NJh9lYnFEhVnmtxA0jF+Gmiip5fCJ+IxsKHnOpY8RHeRyfiy/uaiSbXv93DfvxDWHiI0/c1Z7sblnEhjnEarl4ISWzZujew6vrV3uhuxCwkOIRXYAWzFiqghsxtoCbga9VLpxjF/iJuapkbjzMMhVQALm4QcLdtT939zWxCu0ZiVU4k3ZicpYAADu6yONbTdVlw8coJaxAfU8coIt9RS7LZoo3CjpKMo7G6IsPA/SslUu7W6cUkUjzhsyghVzjKLxkh2C8SD1XtpVru/AsWFmRjmzA3zBQWDoEKjKOjfq76l4fZ7BSqm2YAN4XH7X9akrs4Wsb27B12sdT5VUVmzdmhRZQFHYoCj0FWseDAqRHBanhHQMLDXYjp9YaeTDUEUR04sNTo8HUmPBUFemGp+PCVZR4Sn1goivjwdSEwlTVirsJRUZMPTyxU6FpbUHASugtdWooEtS2paKBKWiigKKKKApKWkoCkcaUtI1B57t3bkEMjpmzMhsyoL5dAQGY2VdCOu+vCvOd4cOJXkmQFXIVlF7jNH0Tw4kC1X3tIwCwbRZ5AeTnVZbZSy8qg5M5gOu1j41k22sFuIksCSeebAXtwUdWl+PEmo1DkZDBXQ6MAwtfS/EeRuK7nw5sDKVUdRnYD0B1PkKroJJsuVGdUuTZOaBmNzr1CusNsou2gLt15AZG8yNB5mteQfbGRDgXlPwDIvzvrbwFcrtCQ/drHH+QcpJ873t5CrXC7pyN0lC/wDNbMfkTT1arvC7qKOkWbuHMX0XU+Zqd9lZnZ+7E+LY2Gcra7YiQWGa9tGPcdAKuN19zFxGbl2lQLlsFVVJzEg9K9gLdnXWr2VEuGDFUUC2oUAarqL9tcYCGRMzJ0mU+pBIv2WNRKr9zdiRIZOVSN2FiC6g2AzByM1+69St2WWASac0qGvx+7vYG/bmqZh9lWBF+KkEgdosbVMiwQGlhbvqoq9lK8YcqNWQ6WPS/CR4XNO4bZhAIBtdSpPceNW6Yankw9BWxbPW1radnmD+1SY4LVOTDU+mEoICwU4sFWSYOn0wdEVaYWn0wdWi4WnVgoqujwVSUwlTBHXYWgjph6cEVO5aW1BwEroLXVqKBLUtqWigSloooCiiigKKKKAooooCiiigKSlpKApDS0UGG9pu68uLhQ4cIZI3vldsoZGFmUN1G4U+RrEQ+zyRdZDEndGGlb53Cr9DXtcqXqrxWDFCvOYN0Il6SmQ9sxzD5BZR6VbRbPAFgLDsUAD0GlXk2FtTHJUEJMIBTywVJWCnkwtBFWAdYB8Rf9a7TDVYR4OpUeCoKxMLTyYSrRMJT64egrEwVPpg6sBFXQSghphKeXD1Iy0tqBoRV2Eru1Lag4C11alpaBLUWpaKBKWiigKKKKAooooCiiigKKKKAooooCiikoFopKWgKSlpKAooooEIpmSOnr0hoKyfCXqP/A1claTIKCsjwNSUwlTAtKBQMLBTgjpyig5C0tq6vRegS1Lai9FAWpaSigWiiigKKKKAooooCiiigKKKKAooooCiiigKKKKAooooCiiigKKKKApKWkoP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21" descr="data:image/jpeg;base64,/9j/4AAQSkZJRgABAQAAAQABAAD/2wCEAAkGBhQSEBUUEBQSFRUVFRcXFRYPFRUWFBcYFRQVFRYUFRQXGyYeGBojGRUUHy8gJScpLCwsFh8xNTAqNScrLCkBCQoKDgwOFA8PGikcHxwpLCksLCkpKS8pLCksKSwpKSwsLCwsLCwpKSksLCwpLCkpKSkpLCkpKSwpKSwpKSksLP/AABEIAJ4BPwMBIgACEQEDEQH/xAAcAAABBQEBAQAAAAAAAAAAAAAAAQMEBQYCBwj/xABFEAACAQIDAwkFBgQEBQUBAAABAgMAEQQSIQUGMRMiMkFRYXGBkQdSYpKhIzNCcrHBFIKT0UNjoqM0c3Sy4URTZNLwJP/EABYBAQEBAAAAAAAAAAAAAAAAAAABAv/EAB4RAQEBAQADAAMBAAAAAAAAAAARASESQVExYXEC/9oADAMBAAIRAxEAPwD2OiiloEopaKBKKWigSilooEopaKBKKWigSilooEopaKBKKWigSilooEopaKBKKWigSilooEopaKBKKWkvQFBpC9U22d6cNhvv54oz7rNd9eFo1u30oLctSFq8/wAd7UVGmGglk+KciBPRruflrPY7ffGy/wCMsI93CJY/1ZMzegFWEevPMBa5AubC5tc9gvxNRcbtmGH72VE7mYZvlGv0rwzELzuUcuzfiaV3dyvEjMxJ5vSFuFtLU8cQqrd2UG9iWPE2vcdpI10puLHtOyt4IcTn5B82QjNoR0r5WF+INm1HYasRXjO4+3wNowpDduUzRyaWGQqXvqb3DIpGnb217FG9RD4NLXK11QFLSUtAUUUUBRRRQFFFFAUUUUBRRRQFFFFAUUUUBRRRQFFFFAUUUUBRSUhag6pKi4/akcK55pEjUfilZUX1Y1lMb7VMKv3AmxHfAmWP+rLlXTuoNreuGlAF68o2h7SMZJpEIMOvcDPL6tlQfKfOs5j8Q82uJlmmH/yJCU0+AZY/pVix6vtH2iYKIleWEjj8GFBmbzyXA8zWZ2j7U5W0w2HVB72Le58ooj+reVeezbahQWDA/DENPpZahTbwOfu4wB70p/bQfrU414tVj94MVPpNiJiD+CC0CekfOPm1UrYqGG+saHrydM+Nrn1qkkklkHPka3YvNX10BqTgN3JJCOTiZr9isx7fLTrtS/FkOy7wg/dIzd7aD0Gv1FQpdoTPxcIOsRD9SP71qMBuFIxHKjTXmqVdjltddGAU3IUaGzMgYWa9abBbmYaMpyn2gYEWZshkBXURxCxJKFyBqbmHtandS4862XeNgc+eOQ5ST+GQcL38QPBhT+0dncomQNkKkWP+WSQAeuwOn8ovUrGbBkhYxuknIy50hmdGTlDFdkkAYAglDY6Dhpe1NRTlkDN0kusnbpYOfTK/lWs+JvVxuTusqTo7NISpUhgcuUq6tdQPy2N76E17Vhpb1g91pFkhDaZl5kn5gAc3gy5WHieythhXtassrha6puJqcoClpKWgKKKKAooooCiiigKKKKAooooCiiigKKKSgWikJrh5QBc8O08KBykvWW2l7SMFEcom5Zx+DCKZm8ynNHmazO0PapO2mHw6Rj3sW+dv6UP7v5UWPTs9VG197cLhf+IniQ+6WvIb8LRrdz42ryLHbdxU9+XxM7DrSIiCP5YrE+bVTHGQwcDGnaIwMx8Sup8zVix6Zj/awv8A6bDSv8WJIw6ehDSf6azOP31x03GcQr7uCTIfOWTM/pasbJvFf7qNm73Nh6D+9RWxc8mmfL3RD9SP71Li+K9xHJq2eUgt7+IYySeTSEt6VCn3jjvzc8h7hYep1+lVi7NtIFfpMoYFjmuCL35vdx7La1qYfZ7OcjRth2QqCw5UMRc9ILCGOW1rX76XfS8xnZdsTN0QqeAzN9b1GbDO557O5+In/t1NemYDcaI2IZnsLf8A8ygga3bNKcyA+OU2q8h2ZBhwCBBEB1iznuJINv8AdHhSbv5Ty+PL9nbnTvYrEVB/E1kXjbptx8Ab1pcF7OrH7R7tbRIlObxs3PIHaARWnn3iiW+UPIe1zlHhZMvX2lvOq+XeOZwRHZFvqI7Kl7W1ICpc9ehNXxTy3U3B7nYeA3ZVDDrmIZ+3ohTlFu2PzqTLtbDR3tmk46A8wcDoLtwPUCtU0Wxp5Rma+S3SbSMC/HPIVT0vU7DbrrcZ2ZyeAjBYHuDvkQ92UPWuMo+0N6DJoilDwOSR7sPwgxg6WF7HN+I0zgsa8Zdlyh1YOcl+UuzADlI4l5SVS+UWLAc7UHNraPiYMOrLzI8ysh5VrylX45YQAV/onxqpj3lji0giJHOsFUQgXtlsRdjYGW7EKSXSwGQUDm8eLllwcr4jlJbmCQSFY42gAdkLCIWJIYgNckBZENzesNGjCUNb7xefYaB0vZvA628RWnxm8U7gg5UQhlZYlAGVxZlZmucpFha4FkX3QazmL21Eh1YMfdj558z0frTmKsth7ZfCOQmUqwAKvcra5yNoeKnMvh41PxW8M7k/aMt+PJ83yJXUjzrFYjaryWyJl+JjqQeI7LGw7TUr+Klc9LL3Qi3+rjWd3CPZ9wtuGaAxysWlhIBLdJka5jc9p0ZSe1O+tbXknskGTETAJmDxgvLqcpVuahfgS2Zja9+aK9ZQ1E13S0lLQFFFFAUUUUBRRRQFFJRegWiuc9U+198MJhjbEYiJG05hbNJrwtEl3PjaguaQtXnm0fa2vDC4aWT48SRAnoczn5azG0N+MdNoZxCPdwSZD/VkzP6WqxY9hx+1IoFzTSRxr70rqi68NWIFZLH+1fCrph1mxJ7YEyx/1Zcq+l68pnMatnlIL+/Oxkk9XJYeVqiz7xJfmB5D6D6605i+Ld7Q9pOMk0jEGHHwgzy/M+VB8p8azOPmaXnYqWWb/qpCU0/y9I/pWcm2xMeGWMfCLt6moTqWN3LMfiP7VLjUaCbbkSDKGv2LEOb+wqDNvA56CBe+Q3PpwqPhtmSP0EPpYVb4TdGRtWNu22p9ad0uYo5p5H+8diOwc1fT/wAUkOEJ6K+gv9TWtwWxIb2jSSZhx5NS9vzECy+dquMFg1VvtQiKL81GEkl+yyXVfNhTxTy+KTc3dUYjELHiGKBwQptc5gLhdTYXAYX7bdtejYv2PwluUglkjlFic4VoyQNCVTKUPep7dDc1QnakYI5GG7AggyMzsCpBDCOKwGoB1J4VPEO0Mdr9q6HrZ1ji7DzUsD4WPfWpjO7qwxU+SMQY2TDOUPCHDxt1aHNLcX7SsXnVdPvFEoyxxBuzlzmHgFa6gX10jFqexe5H8PGHxE8Ma3OYAPYWF+aE1c8dLgetSn2DDhojJKpUZb3mORiLjowxHOTcgWaQcacRS4ja+IlIBLD3Qbg9gyg3b5QKcj3bmY3kupN9ZTkbTjlDBpT5JUnGb2QQjLEym+jLglGnaDKCqHqtdpevzoMVvhIxtHGi3/8AcJlY9+QBYr+MZ8ad9K0mF2DCpIu8jDiIV4HqzMQ7qD2lU8q5m3gw8PAxIw9w8vOPFlL2Yf8AMjrDbT2jIwtiprKOCTPZR+XDrw+Wqt9tRj7tZJezTk0+t2+gqcWNtit9CWDRxsWBuHxLka9fMjJcg9hlPhVbj9t4hwTPMyoeIzCGM91lsW8yaycm2J20UrF3RDnfObt+lNxbFkeRQyuWcgKZrgsWOUWLa2v18KX4LN9twR6JeTuhXKvzG1/rUSbb8p+7VIwdbm7H6gKD4CrbD7kuuIjimIAfKXMJHNBvdbkasLdhGoqxxu6USTlYiwUKvGzvci557Cw8hUu6Vi3hkk1kZ3/ObKPXQVMwOw3f7tWbvReb/Uay/Wt1gt3Y1IOQE9snPPlm0HkKuYsF2/WpErH7O3IY/eMq9y/aN6myj61sNk7nQJa8ec/5xzD5NE+lWEEIFWmGqpU7BQ5QANAOAAsB4AaCrFKhwVMSgcpaSloCikpC1B1RULaW2IcOuaeWOJe2Z1QerEXrJY/2t4Rf+HWbEnthQpH/AFZco9L0G5Jrh5gBcmw7ToPWvIdo+03GyaRiDDL8KmeX5ntGPlPjWY2hiXm52Kllm/6qQlPKPRB6VYsevbS9pmBiJUTCZx+DBqZ28ynMHm1ZbaPtYnfTDYeOIe9i3Lt3/YxH9X8q87l21Egyg37FjGn7Coku2pD0ECjtfU//ALyqca8Wo2ht7FYj7/EzMvWkREEXmsVifNqpv4yGEWUxp2iIDMfErx8zVQ0Mkn3jsb9XRHkDx8hVhgd1ZX0SNidPwMT5ixb/AEgd9L8XmG5d4L/dxk/FJoPQf3pjlp5dM1gdLRCw8L/+a2eB3KaHLJNlQg81pChGYcDlYlTr+Elaudkbrx4RecqksfvcaAhBtwhjcqoPAhrS3IGh4VO+0rznZO7Mk8rRxxu8i9IAZiNcpJI0HO01NaPdn2ey4nFPHcLHEOexFwDfKAoU2JLBra8Fv2VsdlmPBK0aMY1fplVyzMoUqPtJlDgC50jgHWQ1zUVd4xDE0WHtEjk3EFw7XUKc2JmzOdPdjUjqIq5/lLrH7W2HhxO4iclEOTObAOV0ZwBoFLXA7hfrq+2PuhDyYldkRDqGlYKCO0X6Xleo3LpAAUSGAdTyWDd2WSYtIT3rXM80hHKlZ3v+MqUzX92WfnMO8IR31riLDH4eBfupXsOPJxceHBnICjjqQ3hXGE2kY1PIBtek7tyh+chY08AKpUaZzzEUH4VMrD+Z7geSim5sLc/byBiOp2MhHgouF+lUWGJ21mFnlzAcEiGdR22VcsYPnUY46+ip4cqSx+RbL5G9RzPGvRUt3uco+VdfrSjESEXXmr1lAEUeLn9zQ6kPyhFpGyr2ORGvyLa/oa0W7O/YwMckYQzBiGQL9mqtaz3LC9iAp0HEGsNJj4lOsmc9kILn5zZfqaZfajf4cSr8U5zt8oso9DWbixsds77YnFsLKiBSCqwqXKlWzA527wDwA5orPbR2nmfNiZ87/G5mk8AFuF8LiqqSOaVTneRkFrgArEL8AbAKKsF3QlXDrPZMjZcoQhnIe9mC8ANDxNSiLJtkf4cTN8U7ZV+RDf1aoz7QmfTlMo61w4CeuXX1JrWYrcxEwsb5nMr5Cc9iihkJKhF4kG2pNW+09nxHDQRIiDQMcihSbR5WZiupuxN79lT8lYF92ZY0V3hZFfomQatzc2ijXUa3NX2P3HMIjzSBy98wAKqlsvA8W6R6hwrUY5uVEagEBF51uolQth4BfrTsuHeQguOCgKCLX01J8T+lIlVm093oIpYhCmULzmyklmtICCzHU6A8LcasNpS8piBINTHazHtzFyATwGoqSmztecbnhfuGgHpUuLCAcBaqiteJnkz2sbjL3AcDf1PnT8WDN7tqxNye+rNcPTqYagipDTyRVMjwdTIsDQQYoDVhh8NUqHB2qXHDag4hiqQBQFrqgKj43aMcQzSuiDtkYKPrTe2Uc4eUQsVkMTiNl4q5Q5SO+9q8N/jGkAkkJLEWYueBHNYFj3g0XMejbwe0+KIBcKvLyG5sxMUYVbZmLFSTbMugHbrpWG2hvzj5uliBEPdwSZP918z+lhWc2pjEGSRWDGJrtl1BR+Y4vwOlvSudoQMyMiNYnQMOy46+8frWsix1PJGrZpCC/vTMZJPViW/So0u31vzA7n0H71Ei2A5coiFmClhe5Z1UXdlUdQFzrWjwG4kpJEpRBa+oJsAXucqdLSKbS+pUD8QqXVuYzr7RmbQZU/KLt+5rhNmvI3Ozu3Ybk/KLn9K9JwO4aKxVwzkWPEKtmMuUaDLryT3JAAOmY1cQYKGJbpyar2xDOo72lzBLg8QZx+WpPpfjzrZ25cz2sgUE2BYqgJ7ASdT3A3rR4DcBVYLI93NyEjVi5A42jH2h8dRV7it4Il1HOOoFyzgA8QAnJqVPG+eTh11XTbdkKEIuVOssVCeJVQkAPirHvq+KXVjh9hYeFrCJc/uuxeThe7RQh2yn4kXxqQdupGCLqbaZUyogt1ZYjI+b80i+Aqghwk+IWyh3j10jW0A6zz2yQ+QJ8KnwbqnTlJI16hl+148AHYxw+Q5SrxDT7wHMTCpDdsa5Dw7ULTHvvMB3VFgnmlYiHMWtzhhxmktw55iBYD87VfPgsNAgM4VTYkDGuWN+xcOAq3B6+SYePXV4rfKEDKFllA4Kto4R2WVly248IVNP4U3Bu7IWKtlDcWRCZZL6dKHDhiCe15E8aupN1Bh4xLJBiJV1LWliw4A0NyiOXNtf8Q+FZDHb1SzIIlSNFHARB3fQ3FndiR/KBVRj5iTfFSi97/buXe/aI9WB4dQ4U39rHoeI29seNc8EOWYgG+GiUyA24GSQZb9vXWTxm9LMSQiEknnT3ke3Vzb5b2t21nG2on4Ekk72tEn7t+lNfx0zGykR/Dh1s1uu7m7+ZNS56Ji5xmLlZbzSFU6uUYRJ5ILX8garW2jENFLyHsiXKvzv/wDWoCYUFvfc/mlkPperfC7szP8AgCDtmNv9tLn1tUulQX2pIegscffblJPmbQHwAqLiELEGZ2Y9XLMT6LxHlWxwm5S/4ju3dGOSX6XY+tXmB2BHF93Gi96jnfMbn61ErBYPYsr9CJrdrARr6tqfSrjCboPxkkA7oV1+d/7VtUwVPphhVRWSxgYJIDdgCFCvzugxe5voeqiQloo4gOjqT1WW4UW6uJ9Ktf4Fb3sb9/7elPLh9KCpGCZggbooDlB7z/b9akx7OA14m3X+w86slw9PphqCAmEA4ADwp9YKnphKkR4Ogrkw1PphKs48HUhMNQVkeCqVHgqnLDTgSgjJhqfWKnAK6tQcha6AopaBKKWkoEYV4Dvru067RnSNVAzCQZ2Crlm5wZc2h1DA26xavf6rtr4clM0dg6agkXNvxL26i/A0Hz9jt1Hghdpbl+a1hmC8lqHNmW7XuNdLWOlMYGQmMA8U+zJ/L0T8tvlr1XaWE5W/K2N1KkDhlN7gce015QMOYZ2iY3Juh/NH0D/Mv/dTFxq91MJPLioGwyK7xHlGzuEUKOY4LEHRg2UgA8b9Va7FYTksPGzTwIpKckmHkQSZRkysuIxJtlAiiJyxknLpe5rCbqbaOGxKSrYlSdGvYqwysDbXgQf5a0GH2WsvLSvMsAWY51w6pFowEqskrktlZOVy9jADhWjTePxUn4jGqoWyPMCXOcgk8pOvKHgvRVRpoADRBsaaeznO4Niss7CKM3FwUkmuzA9qIb9tB2tgcOeb9u1iCyXkYnQZhPJoOM1iL6GE65TaLi/aA/CCJE486WzMb6kmOMJGDe51DDWnRfYTdQX57m9r2w8ZL+PKTBpOPErCB311PjMFhzzjCJB3/wATiARa4zNymS/HhH5ViMXtDEzj7WSQpe5DMI4Rf4BlT6VX/wAZCg6XKEfhgGYD+bRR9ac9kbbE78lmJijd/dbEtlUWOhyoWkZraH7UDuFV0+3MRIT9qy34jDjkxbjYleeR+ZjWVm2456CJGO2Q5z8uij0NJh9lYnFEhVnmtxA0jF+Gmiip5fCJ+IxsKHnOpY8RHeRyfiy/uaiSbXv93DfvxDWHiI0/c1Z7sblnEhjnEarl4ISWzZujew6vrV3uhuxCwkOIRXYAWzFiqghsxtoCbga9VLpxjF/iJuapkbjzMMhVQALm4QcLdtT939zWxCu0ZiVU4k3ZicpYAADu6yONbTdVlw8coJaxAfU8coIt9RS7LZoo3CjpKMo7G6IsPA/SslUu7W6cUkUjzhsyghVzjKLxkh2C8SD1XtpVru/AsWFmRjmzA3zBQWDoEKjKOjfq76l4fZ7BSqm2YAN4XH7X9akrs4Wsb27B12sdT5VUVmzdmhRZQFHYoCj0FWseDAqRHBanhHQMLDXYjp9YaeTDUEUR04sNTo8HUmPBUFemGp+PCVZR4Sn1goivjwdSEwlTVirsJRUZMPTyxU6FpbUHASugtdWooEtS2paKBKWiigKKKKApKWkoCkcaUtI1B57t3bkEMjpmzMhsyoL5dAQGY2VdCOu+vCvOd4cOJXkmQFXIVlF7jNH0Tw4kC1X3tIwCwbRZ5AeTnVZbZSy8qg5M5gOu1j41k22sFuIksCSeebAXtwUdWl+PEmo1DkZDBXQ6MAwtfS/EeRuK7nw5sDKVUdRnYD0B1PkKroJJsuVGdUuTZOaBmNzr1CusNsou2gLt15AZG8yNB5mteQfbGRDgXlPwDIvzvrbwFcrtCQ/drHH+QcpJ873t5CrXC7pyN0lC/wDNbMfkTT1arvC7qKOkWbuHMX0XU+Zqd9lZnZ+7E+LY2Gcra7YiQWGa9tGPcdAKuN19zFxGbl2lQLlsFVVJzEg9K9gLdnXWr2VEuGDFUUC2oUAarqL9tcYCGRMzJ0mU+pBIv2WNRKr9zdiRIZOVSN2FiC6g2AzByM1+69St2WWASac0qGvx+7vYG/bmqZh9lWBF+KkEgdosbVMiwQGlhbvqoq9lK8YcqNWQ6WPS/CR4XNO4bZhAIBtdSpPceNW6Yankw9BWxbPW1radnmD+1SY4LVOTDU+mEoICwU4sFWSYOn0wdEVaYWn0wdWi4WnVgoqujwVSUwlTBHXYWgjph6cEVO5aW1BwEroLXVqKBLUtqWigSloooCiiigKKKKAooooCiiigKSlpKApDS0UGG9pu68uLhQ4cIZI3vldsoZGFmUN1G4U+RrEQ+zyRdZDEndGGlb53Cr9DXtcqXqrxWDFCvOYN0Il6SmQ9sxzD5BZR6VbRbPAFgLDsUAD0GlXk2FtTHJUEJMIBTywVJWCnkwtBFWAdYB8Rf9a7TDVYR4OpUeCoKxMLTyYSrRMJT64egrEwVPpg6sBFXQSghphKeXD1Iy0tqBoRV2Eru1Lag4C11alpaBLUWpaKBKWiigKKKKAooooCiiigKKKKAooooCiikoFopKWgKSlpKAooooEIpmSOnr0hoKyfCXqP/A1claTIKCsjwNSUwlTAtKBQMLBTgjpyig5C0tq6vRegS1Lai9FAWpaSigWiiigKKKKAooooCiiigKKKKAooooCiiigKKKKAooooCiiigKKKKApKWkoP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287" name="Picture 23" descr="http://www.poeticmonkey.com/ebay/semiconductors/optos/ilx751a/ma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09120"/>
            <a:ext cx="221599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9" name="Picture 25" descr="http://cz.farnell.com/productimages/farnell/standard/4242153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66476"/>
            <a:ext cx="23907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1" name="Picture 27" descr="http://cz.farnell.com/productimages/farnell/standard/2218052-4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373216"/>
            <a:ext cx="3048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3" name="Picture 29" descr="http://cz.farnell.com/productimages/farnell/standard/4274726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75480"/>
            <a:ext cx="1619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427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Ultrazvukové a radarové hladinoměry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lang="cs-CZ" dirty="0" smtClean="0"/>
              <a:t>Měření délky letu pulzu, FMCW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541" y="2527395"/>
            <a:ext cx="886672" cy="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2" y="2564904"/>
            <a:ext cx="14668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22526"/>
            <a:ext cx="1905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13176"/>
            <a:ext cx="18097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95" y="3573016"/>
            <a:ext cx="3744416" cy="162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773598" y="2998867"/>
            <a:ext cx="404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hlinkClick r:id="rId7"/>
              </a:rPr>
              <a:t>Frequency-Modulated</a:t>
            </a:r>
            <a:r>
              <a:rPr lang="cs-CZ" dirty="0">
                <a:hlinkClick r:id="rId7"/>
              </a:rPr>
              <a:t> </a:t>
            </a:r>
            <a:r>
              <a:rPr lang="cs-CZ" dirty="0" err="1" smtClean="0">
                <a:hlinkClick r:id="rId7"/>
              </a:rPr>
              <a:t>Continuous-Wave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7631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Ionizační hladinoměry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r>
              <a:rPr lang="cs-CZ" dirty="0" smtClean="0"/>
              <a:t>Využívají útlumu ionizujícího záření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555756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224" y="3212976"/>
            <a:ext cx="2280263" cy="284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http://upload.wikimedia.org/wikipedia/commons/thumb/b/b5/Radioactive.svg/250px-Radioacti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96752"/>
            <a:ext cx="1080120" cy="94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019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Vážní systémy</a:t>
            </a:r>
            <a:endParaRPr lang="cs-CZ" dirty="0"/>
          </a:p>
        </p:txBody>
      </p:sp>
      <p:pic>
        <p:nvPicPr>
          <p:cNvPr id="14338" name="Picture 2" descr="http://www.ifauna.cz/images/clanky-foto/08/08-18-j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2736304" cy="213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mpo-pokrok.wz.cz/pictures/vysledky/tenz%20destic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29" y="4653136"/>
            <a:ext cx="50387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conlexent.com/images/watertank/over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72816"/>
            <a:ext cx="243840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17795" y="1415233"/>
            <a:ext cx="591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Váží hmotnost nádoby, často tenzometry na nosném systému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725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hladin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Spojité vs. nespojité</a:t>
            </a:r>
          </a:p>
          <a:p>
            <a:r>
              <a:rPr lang="cs-CZ" dirty="0" smtClean="0"/>
              <a:t>Nároky na velikost, jiskrovou bezpečnost, stupeň krytí.</a:t>
            </a:r>
            <a:endParaRPr lang="cs-CZ" dirty="0"/>
          </a:p>
        </p:txBody>
      </p:sp>
      <p:sp>
        <p:nvSpPr>
          <p:cNvPr id="4" name="AutoShape 2" descr="data:image/jpeg;base64,/9j/4AAQSkZJRgABAQAAAQABAAD/2wCEAAkGBxMSEhUUExQWFRQUFxUUFBIXFBQUFBUUFBUWFhQUFBQYHCggGBolHBQUITEhJSkrLi4uFx8zODMsNygtLisBCgoKDg0OGxAQGiwkHx8sLCwsLCwsLCwsLCwsLCwsLCwsLCwsLCwsLCwsLCwsLCwsLCwsLCwsLCwsLCwsLCwsLP/AABEIALIBGwMBIgACEQEDEQH/xAAcAAABBQEBAQAAAAAAAAAAAAAEAAIDBQYBBwj/xAA+EAABAwIEAwYDBwQBAwUBAAABAAIDBBEFEiExBkFREyJhcYGRBzKxFEJSocHR8CNicpKCFkOyJDNTVMIV/8QAGgEAAwEBAQEAAAAAAAAAAAAAAAECAwQFBv/EACcRAAICAgICAgEEAwAAAAAAAAABAhEDIRIxBFEiQTITM0KBFHGR/9oADAMBAAIRAxEAPwA/MmOTGvVXjGJBgsFqZDcVxMNFgqOjjdK+52UEIdM+/JajD6MAKeyuh7WWFkwhG5eRUckFtkMQMCu3TnNXAkBy10x7FIkSgAYpzXKR0ahe2yYE7Xp4KFaVKx6Qx8kd1R4no4NAu47K+zISrpcxDh8w1CAMHxBhszDme2wKCwikfK8Bvqei2WMSPn7jgjsEooqaIk/N1UlEGYU8djvZUQgNS/unn7I/P9oeWgXuVocNoWUzLW16pdDHYbhbadg68ygsVxMNBXcVxYNB18llXudKbnZCEwOoLpn26pVuHvitre6JHcN+iLoC2Z938tlQiugqHM+YaK0p5o5N7JY/RtbHduqo6aIgXSGXFXgDX6tKoa7CpIzqLjqj4MYdGbHUK+pMRjmFjZAGGhcWuBG4K3c1C+opxI1pOm6psawcauYtZwrxKPsogIAe0WPpomI8yqWEEg7hWeDyWTOIoS2VxItc3UWEgl2myuDpkZFcTV0NVlPgrerhD23CzRcBzVxhNZ907FaZY/yRlil/FlXK0sNlztldYnRgi4WckzAkW2UObZSxRT2bqqqsrVk5XOmf4I2rnMmjUTSxsiFzupZqHYZRBoGitoxZVNNjDCbXCtI5ARcKkJhFgU06LjSn5khEL4QdQh5GosjomusUDASlZTSx2UVkgOBdIuuOK4CkBBLF0TWlFEXUTo0AcD0RC5CHRPjdZAwqoiaBe2qzGJ9s85QO6StKHgoiGNoFyEhlLg9N2IuRqVzHcWFrBLGqq18qxtdM97rc0qGDV9aXE6rlJXkaKvq2OadUVQ00jm5mRyOb+Jsb3N9wLICiSonJU2BSOc+3LmVpuBfh/Nijw52aKlBIfNoC4j7kQO521tYea9Sw34O0cTC3tZnE3712A+BsGphR5iWmoBhgjdLJb5WNzEeJ6DxKgqeCMSiZmdSS2tfu5ZD7RuJXt3CPA0eHMkbE90jpX5nPfYOsBZrbjkNfdH1ME7dWh2nQ3PsFlKUk+jox4oz/AJJHyvNpmDgQ4EgtIsQRuCDsVXNqC03Bsve/iNwIa2F9RFAW1be9dot24G7Xt5utsd9FhfhbwZM6tL6mllDIGl4EkT2tMoIDQcw1tqbeCfPV0S8LU+NorcLhq3xZ3U8/Z/8AydjJk881rW8UFPeNwe3QhfRM1XIzmWnoRb8isXxdwqytDnxNayp307sc3g7k1/8Adz5qFm+pG0/Cmo8o7PNn10FS2z9HIJmFBp7j1RYhC+CV8bwWvYS1wOliD9PFRNqnX0JW9nHxNjHRBg1NyuulI5WWVirH3BLiVq6CqbM2x3WsEpdnPkbhtIuKGsD25XbqOSm12VW5hYfoUazEjZKcGnoqGRSWyfiENpvk9Fl6nE3P3KIxgzSSd86LkFAwhZWbHKGpaDrfzWooastFwbhUNPA0GwCtWQlouNuYQmDRpqWoDxcKe6qMJerUlamb0OBSIumXSzIAcT1UckXRPzLhdZSMFcE3KipGg7KGyQEYSsnkJWQA0tBULo7KcNSyoAHBUrpiRbZOMaiIHNAweejsC46rIPzSPJDdAd1sKirDQQdlRx18bQ7ayllGq+HvBMdX/XnaHMY6zIz8rnNsS5/UDa3VeyUEAjGVtrbBosAPIBZXgWzKKAWtmZmPI3eS79VqKRpLhobDc8lzKVyOxw4wosWMAFgAB0AsE5JJdJyCXCVwlcJQB26WZcXEAKWNrhZwBHQi6CmweJ2wykbFun5bI1yTXJOKa2VHJKPTPn344cGzMlbVsjc+MtyyvaLtZlPdc/8ACCDa500XlI0X2y9oIsRcHQg6gjoQvnX428CfZZRVU0Z+zyX7RrQMsMmltBs11/IHTmERSiqCUnJ2eX5kbRVZYQVWhSNcqTozatUb+hqGzNsd019G4FZbDK0sIWrhxgZRddkJqSODJBwejSVtNG8g5W+lz9AqrE8MicP6b+zd4tNvVM4goo2DMw/ms3h3EeR2pO/PXRcOz0tFgcDd/wDZYP8AgT/+grbBqbsgQ+YSjlZtre7ipm1UUpBAGqmqKYMaS3bonTFaJIZYmnuuAvyNh9VK6st18xYj3Con0xezNzUuH1eXuvTV+xOvRbms6X9j+yQqutx/xP6BTRNB1Cl7IKqfsm16BzNbnceAP03UZrD0Psf2RoiC72QSp+x2vQAKs9Hf6u/ZIVd+R/1cjPs7naRtLj+Q9UfTcIyP7z35b8gsMmeGP8pFxg5dIo/tH+X+puufavPyykH9vzWim4RkaLtffwKppqQsdleLH8iljzwyajIcoOPaBPt3gf8AUpfbvA+x/ZEdgEuyC3p+yLXoG+3/ANrvY/shqqqB2Nj0IIKPksFD9nB7xRT9itejO1TS64LyP+F/1QceFNc4Avc4ZhdojOZzb6tFidSLqfH5SbtYt78CuC+8a+ZpuwllPfYkiz5PHew8bpNMpNei4j42iBbmpKgNaAA1o0IA0BuBp5K0i+KlPcM+zzNJIa24aBc6DnovQk1zAdxfz1UqCj0aSyOX5GWg4zD72jbfoZR+jVHLxXKP+3E3zlc73s1aSTDIHfNFGfNjT+ir6jhOjfvCB/iXM/8AEhJ8ifiYXG/ihNDHnZDHIS7KGWladCAdD5oyf4lOET3xwte6MRksu5hOdzQ4DfUB3qVd1Pw9o3tykS2vcHtXXB8CboGL4XUTWva1847S2Y9oC7Qh2hLdNQE0n9hoCm+J1o5Htp8/ZvYwtEhBIcbOcO7uOnNSy/ExoaXinLg2ZkLrSagOvd4GXW2U6LsHwopGRvjZNOM5Di8uY59x0Jaoqb4TwRxPjbUz994kL3ZHOBAItta3eJ9VQaJ6r4mRsYHine9vbCAlrxcEg961tRcEWUh+I0VgRDI4XNy18ZDRsCS62+tvJBR/ChjYDC2rlF5O07QsDnXs4W+YD7xQ9N8IcjAwV0um5bGwZgDduYOLgSNdUvrQUjf4HjMdUwvYHNLTlex4s9jt7EITiZoyNDgHBxc1zTq1zSDcEc0ZgmFCnZlzukcbZ5HbuIFhoNAqTiitBlbGPuXLr7XcBa3p9Vnlfwdm/iw5ZUjwj4j/AA/NF/6iAl9M8nQjvQknRrjzb0PoepwK+oaqz4zG8BzCC1zDq0tcLEEL5x4nw4U1VNC3VrHkN/wPebfxsQpw5eWn2V5Pj/p/JdMBY9FNqigAU4PW9nG0mXJxyRzS3cFAth1RrKMDY3T2QXSGX/D1Ccl7outrCGlt9dksJzdnbZPp6IOkCdaD7Ljh8WjAeN+a5i2Dfebt9Ea2HZoWgoaQFljqmhMwFNVOiNjsrqKsa4XuiMWwTewWXnoXk5Gki5t5JpiaL+PEGE2DhdSz1ADdDryVdU8MshjDg45+ZuqvD5ndswE3bnF/dJy0wUdnrfDtP2ULcwuTqT5qweOY9k2M91vknAdF8zNycnI9JJVR2KVVfE2HCSMuA7w1BVmWA+BQ2JVIEbgehWkZ1tdktfTPP43XHiopZMu6hppPmIPM6IPFK0AL6KLuKZ57W6DYRm7xQOJV2uQKtn4hDIyBujOA8ElxGU20Y0/1JTs3+0dXeCG0gUW3oP4X4a+2VLYge788jrbMBF/U7BfQFFSMhjbHG0NYwBrWjQABAcO4RDSx5IWBtrXdu5x6udzVspTvZbVaEkkkmIS4kuoAYU1PKagDgXUkkAJNdIAmVEoa0k8lnpqp8p0NmcuRPj5KZzUFbNMeJz6NMx4KwPFFS37a9t7ENZ63bv8AzorqGR7NQ4/X8iszxR/WqHF3IMA5W7tzY+ZK5smVTjR3eLiePLf0GMcC1eB/EaMtxGe/MsI8jExe64dAWjckeOq8S+KTwcRlH4WxtPnkaf1UeN+f9Gnnr4f2ZJJJJdx5JcWNt01tWQtHxVw3LTnMGnKdise5xJSEjQ0PEBaLFW3DuIF8nmsrR0l1v+CeHtc6djNdhtNcglaSmYOiAjpC1G08ytEs5UUd1n8TwfXM0WIWqEwUVRZyHQKzy/iKtna3Ll9VlaRkmbNc3vde0YrhDZGbXWLqcFdGe61Qxo1fCvEDZY2tebPAsbrUxEdV5OaZ24u1wTv+oKiLQm68zL4UruH/AA6Y5lWz1WeVoGpC884wxi1ww3J0ACpqjiOZ+50VRJXZng2NgdSVOLwJOXKf0OeZVSHDD6iMZ76HWyq6qRzrl2gWlxHiSPs8o1cqPB8Lmr6hkLdA43c78LB8zj/OYXqXSOZK3ok4N4JmxOW4vHTsNnzW3P4Y+rvovoPBsJhpIWwwNDWMFh1J5uceZPVMwXC46WFkMQysYLDqepJ5knW6mlmAXNKdnZDFWkWGHyXc4eAPqj1SYLJeQ22sb+Guiu1tidxMc8eM6EkkuXWhidK4EiU1ADimLqSAEmuKcha2TK0lNDSsqMVqS94Y35SLv99vVQucB+3VBUJvmd+Ml3odvomyz2Ounj0K5JvlI9fHi4RCy65VTjOHEZZ73a45XD8JFwCPA290fHUxj7wv4kXU+LxZqFpa7ZzSNdHd4i3j19EuK3/oh5GpRr2VlG2wv4LwD4hyZsRqD/c0ezGj9F7LxBj7aSmdI4ajusbzc87Dy5+i+fayodJI6R5u57i5x8XG5R40dtkedPSj99kK6kE4BdZ5p9CU2LQ1URikAzWsR18QvMuKOEnRPLo9WqrjxR7HZgTdX9Jxnmblk18U9E0ytwGiL3hpG269fwKJsbAFi8LkYTnaN1pqWpQlQGmdICgXvs5BPrg0bqnqcUJKdjo0FbiIaNEDTVbnm99FnjUOkd4K+pBYJDLikqrGx2RU9G2QXCqGFMq8XdAAbEjmmSOrMLtyWYxSlBNua07MYMozNIIPJVU472YhJodmQqqV8ZNvZVUrZXm1rBazGZmtBcSsqcSJPgiwoezDwBbc9V638MMAEEBmd881j5Rj5R67rz/hegNVM2JuoJu8/hYPmP6eq9tYwNaGtFgAAB0A2WGaX0dGCH2cqpkBNOERJoq+pb6Lmkz08UUjRcOs/pl34ifYafurVZvhyvawFjjpe4PLXcLRB4XViacVR5vkxksjscuJXXCVqc4kkk0m3kgDq4QldMkfbdADrqrxioAaWnmCLqWSpAd81wbg+2io8WkMwAscl+8eZb/alKSijow4m5IbA2zQOgChmjupoYw1gDTcDQdQByumErh5Hq9lPVwDoiqKRxjDHGzYrgDYD71z7qZzBe5WP+KtVLHQF0JsHPbHKR82RwdYg+YAPmp25UvsiT4Lk/ox/GmNNq5i1hvHES1vRx2c79B4LJ1OF8wquGoLTorujxYEWK9CEVFUjx8k3OTkyoko3BM7MrVQta9Sf/zW9FVEWZxz9EK3cKZjcyu8Np4o+8+yQF9gtRZjQtHDW2CxbKwOdduysoqu6dgi8nqy5CyOOy7TkW1Q9TPa9lLGWFPOyP5iAVd0lU147puvMpKGSd5L3EDkLq94WpJWTNjabh3U7JoDescpCWFpz7KPE4DA0OeQqSprg7Y6KhWCurhFL3RZn5I0Ym1+yq6pgOyloaYMIJQLssf+nO2Y4vFgRovNcZg+zSFhNxyK9SxXHg2KwPJY3BcLOI1rGkXjjIkmPLI03y/8iLe6U2krKxpuVI9F+EvD7qemM0gtJUWcAd2xj5AehNyfULbkErrHCwso5H9FxN3s9CMa0hk8YA1Poq4xglGVDSVD2Om+nNZs6YOl2B1E1rNaLk6ABWOGTTRNOYh43yHZvg1yfQUjWjNbV3PnbkjAwWITjGXaIy5ItcaHxYsxzb5XNPS1/wAwbKslxupzd2JmX+4m/sAig2yjLNVtzlRlHFjT6sY7E6jcNYD5uI9lJHjbwO/FrzDXAg+V7WTSopE+cvZX6MH9HMR4ijY3MHOYfwOaT6aXHsUJT8Vufp2UhvsQ3Q+rrKERB77kCw+uyMhaPb6JvMx/40EQ5zLJqzJlsb318tEfltZMFg64Ty9ZSm3tlKPHoHmA5BDlwU00nRV1VKsWzoj0SGRYH4wYo2OkEFwXzPacvMMYcxd/sGj1Kt+L+LIaFmvfmeLxxD/yefut/M8l4djGKS1MrpZnZnu9gOTWjk0dFpgxuT5Po5vLzxUeC7YEuhSw07nbBSOpXDkV3HlE1FUuBAHNbSngOUXOttVScNYX/wB140Gy5W4uQ9wB0umYybk6RdcR8JGMmSHVp1Lf2WRfSPJsbr2MudGcrxp4qkx3h9sgL4t+i2nBPoxx5Wu+jCU0JjCs6epG6Hc0tJa4WIQ8gLTpssDrL2OuU7WOfsVTU1yj6Cch26YEeJtmj8R4KLh+ondO1wcWgc1rA0PbqFDFAGnQWQ7AuaoOmaA95d5oF+HEbImGVPkqgOaAKaWQxm5GiHqcVB2KnxKoL7gC6P4Z+HstU4PkvHDzP3neDAfqpc0uy1BszlDSVNfKIYGlx+8/XJG3m57uXluV7JwrwrFh8XZsOZ7u9LKd3utbbk0cgrvC8KhpYhHCwMYOm7j1ceZXXPXPkm5HThgltA7wW7bHfwTftIUuW6jfTDfmsd/R2Jx+yPNm8kRMy7QBzsFG2O3kVPE7UeYTQSfoncbAfzZRyPXHSbeo9ioXqrMoxJQ5QZ7pkk1kwSi2iORokPkNxdRPfp6Jskm49VFK/kk5GiR1jbMHU6/qndp3bJubYdFHIVDZqlZKZUpJtN/JCOeoXyFQ5DcUPlq7XusrxXxayl7jSHzOBIZyaOTn228tyqzj/jJtM0wwkOqDubXEQPM8s3Qep8fLMPe58pc4lxOrnE3JJ5krbFh5fKXRw+R5PD4x7DMRjdM8yPeXvcbuc7cn9vAKrZTEustIIbod9NZ1wF2o81sOw2laAAtAMPZaxA1VJRi1uqvqJzj8wtZNGUnSBMYcIoiGhYJ+5utdjdYC/LyCANA069UMMapHuGK0bJGEncLJQyOZrY5Vp6TEGuGqMlhjlZlsAvQlDkeZGTiYHGcIjqG5m6PCx1XQvZcOHqt/iOFOhcSL2TaQRyHK9c88ab9M6cWVpa2jzyndlReHxDMTdXXEPDXZuzM1Yd/BANhjjGYrFxadM645FJWi1gq2gbqKavaOayOJ4kS7u6BOoKaeYgAWvzKltLsuKb6NK7FOQReG0stQ8NaCSeQ19+g8VfcIfD577OkBjYbgk/O4abD7vPVemYVg0VMwMiblA57uP+Tua555W/xOmONR/IznD3BccVnzWe8fd3YD6/MdVrGkD+ck94UYCxo27OTy6WQzk97xfRQuPRJs0iqHZ1wvTC9RvddItD5H+xTg5QFMMqTZolYRLLa/hr+6jkkv7KB0/shpp7D+bFS2UojppSTZOLrDfVAmY3XHzKOZaiEmZc7RB9tZQyVW6XJl0WLpwNSoHVoKzOKY5HH88gHPLu4+TQsjjXHuXSEert/OyqMJS6IllhDtnqElW0C5IAG5JsPdYXiv4gMDXR0hDnkEGbdrP8PxHx2815hi2Ly1DryPc7oCdB5DYeyhpHarqh4yW5Hn5vMctQ0MeHOcSSS5xuSdSSdyStFhFBlFzzUGHUgJzFX8Db6BdRwNjGQWPgmPcCdNkRUP+6PJaKi4IztY/NvYkJmfZHwrg4ce0f8AKNkZXxdrIWxiwA3V7izWwxtjZudLBZbE6o07Tye5CJat0ZytorPcDqb7oEucNOiK+0OOg1ceasIsGcQCTqd0itmur4HxbLlBi7mnVaWupg8LPVeF21C9OqPLuzRQTsnbZ26z+MYMYzmbsmYdOY3WK1kUzXss5DqS2FOLtGJgxgN7ku211nuJcGLzniN2/hWvx3Ag89wE+Q+itOGeB3A5pzZmmWK+tv7unkuLPk4aZ6HjYufyWjAcLcHSVB7rAbfeN8o8z6bL1vh3g6GmALrPk07xGgP9reXmtDTUzI2hrGhrRsALAJ7nLzpXLbPUWtRH3smFyaXqN0iVjUR5cUPK5dMt1C82UtmsYkZUUkgGi7PPZVkjySf5+ak2QU+YdVxrkPf1C72iLLRO9+iGlltqhajEGt3NkDNiTDqDp15KGy1QZLVae90FPXCxv/L9EK6qDtgT/OfJC1VWGAlxAAGpUMvQUK073+pUU2KW/nLxWQreKXOOWEac3nX2H7qqq657vncT4XsPYLWPjyl2c2Ty4R62afEOK2tuG94/kFlMX4tm2zlt+TND6u3VBXV3esFBNHnF11Q8eKOKflzkNqsSe/mfHW5Pqgr3TxCbqbsmjnqtkq6OZyb7GOiACJwynzHwUccWYgLQ0dOGiwQILp4QAAEc/uiw3Q8EZZqdSugknxKozeyCOF00gjbuTuvVIIn01OBcuICyvB9O2F+d4uTz6Le1L2SMuDokNIy1FO5zzJLvs1vRZziajkfJndqDsOifieM5ajKzUA2VlPVGQC4SGkiqwzD2xi53KPMygq6gMFys5LjDiSQNOSoKPalRcVOIj0JHloupL0pHkx7K+P8A9tp59VcUB7qSSj2aejTYCwd7QabewV+1JJeTm/cZ7OH9tHHKF6SSyZvEHeUrpJLM3XRxDyn6pJJFICq/2+qHPPz/AGSSQWiKU6/zwVXUyEczt1K6kkMqi8lx1PupIdSb/wA1XUlEi0RTHQen6LI8duIEYBsDe45G3Xqkknh/NEeR+2ynw4dxC153SSXpo8Zmam3KMoTouJJoTJKnZVqSSGCLHDlf0R1CSSQPoPcnU/zBdSQyV0a/DB3CoY5XZH6nnzKSSCkZXCheU311K0Dl1JCAzXETj1VUwaJJJ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data:image/jpeg;base64,/9j/4AAQSkZJRgABAQAAAQABAAD/2wCEAAkGBxMSEhUUExQWFRQUFxUUFBIXFBQUFBUUFBUWFhQUFBQYHCggGBolHBQUITEhJSkrLi4uFx8zODMsNygtLisBCgoKDg0OGxAQGiwkHx8sLCwsLCwsLCwsLCwsLCwsLCwsLCwsLCwsLCwsLCwsLCwsLCwsLCwsLCwsLCwsLCwsLP/AABEIALIBGwMBIgACEQEDEQH/xAAcAAABBQEBAQAAAAAAAAAAAAAEAAIDBQYBBwj/xAA+EAABAwIEAwYDBwQBAwUBAAABAAIDBBEFEiExBkFREyJhcYGRBzKxFEJSocHR8CNicpKCFkOyJDNTVMIV/8QAGgEAAwEBAQEAAAAAAAAAAAAAAAECAwQFBv/EACcRAAICAgICAgEEAwAAAAAAAAABAhEDIRIxBFEiQTITM0KBFHGR/9oADAMBAAIRAxEAPwA/MmOTGvVXjGJBgsFqZDcVxMNFgqOjjdK+52UEIdM+/JajD6MAKeyuh7WWFkwhG5eRUckFtkMQMCu3TnNXAkBy10x7FIkSgAYpzXKR0ahe2yYE7Xp4KFaVKx6Qx8kd1R4no4NAu47K+zISrpcxDh8w1CAMHxBhszDme2wKCwikfK8Bvqei2WMSPn7jgjsEooqaIk/N1UlEGYU8djvZUQgNS/unn7I/P9oeWgXuVocNoWUzLW16pdDHYbhbadg68ygsVxMNBXcVxYNB18llXudKbnZCEwOoLpn26pVuHvitre6JHcN+iLoC2Z938tlQiugqHM+YaK0p5o5N7JY/RtbHduqo6aIgXSGXFXgDX6tKoa7CpIzqLjqj4MYdGbHUK+pMRjmFjZAGGhcWuBG4K3c1C+opxI1pOm6psawcauYtZwrxKPsogIAe0WPpomI8yqWEEg7hWeDyWTOIoS2VxItc3UWEgl2myuDpkZFcTV0NVlPgrerhD23CzRcBzVxhNZ907FaZY/yRlil/FlXK0sNlztldYnRgi4WckzAkW2UObZSxRT2bqqqsrVk5XOmf4I2rnMmjUTSxsiFzupZqHYZRBoGitoxZVNNjDCbXCtI5ARcKkJhFgU06LjSn5khEL4QdQh5GosjomusUDASlZTSx2UVkgOBdIuuOK4CkBBLF0TWlFEXUTo0AcD0RC5CHRPjdZAwqoiaBe2qzGJ9s85QO6StKHgoiGNoFyEhlLg9N2IuRqVzHcWFrBLGqq18qxtdM97rc0qGDV9aXE6rlJXkaKvq2OadUVQ00jm5mRyOb+Jsb3N9wLICiSonJU2BSOc+3LmVpuBfh/Nijw52aKlBIfNoC4j7kQO521tYea9Sw34O0cTC3tZnE3712A+BsGphR5iWmoBhgjdLJb5WNzEeJ6DxKgqeCMSiZmdSS2tfu5ZD7RuJXt3CPA0eHMkbE90jpX5nPfYOsBZrbjkNfdH1ME7dWh2nQ3PsFlKUk+jox4oz/AJJHyvNpmDgQ4EgtIsQRuCDsVXNqC03Bsve/iNwIa2F9RFAW1be9dot24G7Xt5utsd9FhfhbwZM6tL6mllDIGl4EkT2tMoIDQcw1tqbeCfPV0S8LU+NorcLhq3xZ3U8/Z/8AydjJk881rW8UFPeNwe3QhfRM1XIzmWnoRb8isXxdwqytDnxNayp307sc3g7k1/8Adz5qFm+pG0/Cmo8o7PNn10FS2z9HIJmFBp7j1RYhC+CV8bwWvYS1wOliD9PFRNqnX0JW9nHxNjHRBg1NyuulI5WWVirH3BLiVq6CqbM2x3WsEpdnPkbhtIuKGsD25XbqOSm12VW5hYfoUazEjZKcGnoqGRSWyfiENpvk9Fl6nE3P3KIxgzSSd86LkFAwhZWbHKGpaDrfzWooastFwbhUNPA0GwCtWQlouNuYQmDRpqWoDxcKe6qMJerUlamb0OBSIumXSzIAcT1UckXRPzLhdZSMFcE3KipGg7KGyQEYSsnkJWQA0tBULo7KcNSyoAHBUrpiRbZOMaiIHNAweejsC46rIPzSPJDdAd1sKirDQQdlRx18bQ7ayllGq+HvBMdX/XnaHMY6zIz8rnNsS5/UDa3VeyUEAjGVtrbBosAPIBZXgWzKKAWtmZmPI3eS79VqKRpLhobDc8lzKVyOxw4wosWMAFgAB0AsE5JJdJyCXCVwlcJQB26WZcXEAKWNrhZwBHQi6CmweJ2wykbFun5bI1yTXJOKa2VHJKPTPn344cGzMlbVsjc+MtyyvaLtZlPdc/8ACCDa500XlI0X2y9oIsRcHQg6gjoQvnX428CfZZRVU0Z+zyX7RrQMsMmltBs11/IHTmERSiqCUnJ2eX5kbRVZYQVWhSNcqTozatUb+hqGzNsd019G4FZbDK0sIWrhxgZRddkJqSODJBwejSVtNG8g5W+lz9AqrE8MicP6b+zd4tNvVM4goo2DMw/ms3h3EeR2pO/PXRcOz0tFgcDd/wDZYP8AgT/+grbBqbsgQ+YSjlZtre7ipm1UUpBAGqmqKYMaS3bonTFaJIZYmnuuAvyNh9VK6st18xYj3Con0xezNzUuH1eXuvTV+xOvRbms6X9j+yQqutx/xP6BTRNB1Cl7IKqfsm16BzNbnceAP03UZrD0Psf2RoiC72QSp+x2vQAKs9Hf6u/ZIVd+R/1cjPs7naRtLj+Q9UfTcIyP7z35b8gsMmeGP8pFxg5dIo/tH+X+puufavPyykH9vzWim4RkaLtffwKppqQsdleLH8iljzwyajIcoOPaBPt3gf8AUpfbvA+x/ZEdgEuyC3p+yLXoG+3/ANrvY/shqqqB2Nj0IIKPksFD9nB7xRT9itejO1TS64LyP+F/1QceFNc4Avc4ZhdojOZzb6tFidSLqfH5SbtYt78CuC+8a+ZpuwllPfYkiz5PHew8bpNMpNei4j42iBbmpKgNaAA1o0IA0BuBp5K0i+KlPcM+zzNJIa24aBc6DnovQk1zAdxfz1UqCj0aSyOX5GWg4zD72jbfoZR+jVHLxXKP+3E3zlc73s1aSTDIHfNFGfNjT+ir6jhOjfvCB/iXM/8AEhJ8ifiYXG/ihNDHnZDHIS7KGWladCAdD5oyf4lOET3xwte6MRksu5hOdzQ4DfUB3qVd1Pw9o3tykS2vcHtXXB8CboGL4XUTWva1847S2Y9oC7Qh2hLdNQE0n9hoCm+J1o5Htp8/ZvYwtEhBIcbOcO7uOnNSy/ExoaXinLg2ZkLrSagOvd4GXW2U6LsHwopGRvjZNOM5Di8uY59x0Jaoqb4TwRxPjbUz994kL3ZHOBAItta3eJ9VQaJ6r4mRsYHine9vbCAlrxcEg961tRcEWUh+I0VgRDI4XNy18ZDRsCS62+tvJBR/ChjYDC2rlF5O07QsDnXs4W+YD7xQ9N8IcjAwV0um5bGwZgDduYOLgSNdUvrQUjf4HjMdUwvYHNLTlex4s9jt7EITiZoyNDgHBxc1zTq1zSDcEc0ZgmFCnZlzukcbZ5HbuIFhoNAqTiitBlbGPuXLr7XcBa3p9Vnlfwdm/iw5ZUjwj4j/AA/NF/6iAl9M8nQjvQknRrjzb0PoepwK+oaqz4zG8BzCC1zDq0tcLEEL5x4nw4U1VNC3VrHkN/wPebfxsQpw5eWn2V5Pj/p/JdMBY9FNqigAU4PW9nG0mXJxyRzS3cFAth1RrKMDY3T2QXSGX/D1Ccl7outrCGlt9dksJzdnbZPp6IOkCdaD7Ljh8WjAeN+a5i2Dfebt9Ea2HZoWgoaQFljqmhMwFNVOiNjsrqKsa4XuiMWwTewWXnoXk5Gki5t5JpiaL+PEGE2DhdSz1ADdDryVdU8MshjDg45+ZuqvD5ndswE3bnF/dJy0wUdnrfDtP2ULcwuTqT5qweOY9k2M91vknAdF8zNycnI9JJVR2KVVfE2HCSMuA7w1BVmWA+BQ2JVIEbgehWkZ1tdktfTPP43XHiopZMu6hppPmIPM6IPFK0AL6KLuKZ57W6DYRm7xQOJV2uQKtn4hDIyBujOA8ElxGU20Y0/1JTs3+0dXeCG0gUW3oP4X4a+2VLYge788jrbMBF/U7BfQFFSMhjbHG0NYwBrWjQABAcO4RDSx5IWBtrXdu5x6udzVspTvZbVaEkkkmIS4kuoAYU1PKagDgXUkkAJNdIAmVEoa0k8lnpqp8p0NmcuRPj5KZzUFbNMeJz6NMx4KwPFFS37a9t7ENZ63bv8AzorqGR7NQ4/X8iszxR/WqHF3IMA5W7tzY+ZK5smVTjR3eLiePLf0GMcC1eB/EaMtxGe/MsI8jExe64dAWjckeOq8S+KTwcRlH4WxtPnkaf1UeN+f9Gnnr4f2ZJJJJdx5JcWNt01tWQtHxVw3LTnMGnKdise5xJSEjQ0PEBaLFW3DuIF8nmsrR0l1v+CeHtc6djNdhtNcglaSmYOiAjpC1G08ytEs5UUd1n8TwfXM0WIWqEwUVRZyHQKzy/iKtna3Ll9VlaRkmbNc3vde0YrhDZGbXWLqcFdGe61Qxo1fCvEDZY2tebPAsbrUxEdV5OaZ24u1wTv+oKiLQm68zL4UruH/AA6Y5lWz1WeVoGpC884wxi1ww3J0ACpqjiOZ+50VRJXZng2NgdSVOLwJOXKf0OeZVSHDD6iMZ76HWyq6qRzrl2gWlxHiSPs8o1cqPB8Lmr6hkLdA43c78LB8zj/OYXqXSOZK3ok4N4JmxOW4vHTsNnzW3P4Y+rvovoPBsJhpIWwwNDWMFh1J5uceZPVMwXC46WFkMQysYLDqepJ5knW6mlmAXNKdnZDFWkWGHyXc4eAPqj1SYLJeQ22sb+Guiu1tidxMc8eM6EkkuXWhidK4EiU1ADimLqSAEmuKcha2TK0lNDSsqMVqS94Y35SLv99vVQucB+3VBUJvmd+Ml3odvomyz2Ounj0K5JvlI9fHi4RCy65VTjOHEZZ73a45XD8JFwCPA290fHUxj7wv4kXU+LxZqFpa7ZzSNdHd4i3j19EuK3/oh5GpRr2VlG2wv4LwD4hyZsRqD/c0ezGj9F7LxBj7aSmdI4ajusbzc87Dy5+i+fayodJI6R5u57i5x8XG5R40dtkedPSj99kK6kE4BdZ5p9CU2LQ1URikAzWsR18QvMuKOEnRPLo9WqrjxR7HZgTdX9Jxnmblk18U9E0ytwGiL3hpG269fwKJsbAFi8LkYTnaN1pqWpQlQGmdICgXvs5BPrg0bqnqcUJKdjo0FbiIaNEDTVbnm99FnjUOkd4K+pBYJDLikqrGx2RU9G2QXCqGFMq8XdAAbEjmmSOrMLtyWYxSlBNua07MYMozNIIPJVU472YhJodmQqqV8ZNvZVUrZXm1rBazGZmtBcSsqcSJPgiwoezDwBbc9V638MMAEEBmd881j5Rj5R67rz/hegNVM2JuoJu8/hYPmP6eq9tYwNaGtFgAAB0A2WGaX0dGCH2cqpkBNOERJoq+pb6Lmkz08UUjRcOs/pl34ifYafurVZvhyvawFjjpe4PLXcLRB4XViacVR5vkxksjscuJXXCVqc4kkk0m3kgDq4QldMkfbdADrqrxioAaWnmCLqWSpAd81wbg+2io8WkMwAscl+8eZb/alKSijow4m5IbA2zQOgChmjupoYw1gDTcDQdQByumErh5Hq9lPVwDoiqKRxjDHGzYrgDYD71z7qZzBe5WP+KtVLHQF0JsHPbHKR82RwdYg+YAPmp25UvsiT4Lk/ox/GmNNq5i1hvHES1vRx2c79B4LJ1OF8wquGoLTorujxYEWK9CEVFUjx8k3OTkyoko3BM7MrVQta9Sf/zW9FVEWZxz9EK3cKZjcyu8Np4o+8+yQF9gtRZjQtHDW2CxbKwOdduysoqu6dgi8nqy5CyOOy7TkW1Q9TPa9lLGWFPOyP5iAVd0lU147puvMpKGSd5L3EDkLq94WpJWTNjabh3U7JoDescpCWFpz7KPE4DA0OeQqSprg7Y6KhWCurhFL3RZn5I0Ym1+yq6pgOyloaYMIJQLssf+nO2Y4vFgRovNcZg+zSFhNxyK9SxXHg2KwPJY3BcLOI1rGkXjjIkmPLI03y/8iLe6U2krKxpuVI9F+EvD7qemM0gtJUWcAd2xj5AehNyfULbkErrHCwso5H9FxN3s9CMa0hk8YA1Poq4xglGVDSVD2Om+nNZs6YOl2B1E1rNaLk6ABWOGTTRNOYh43yHZvg1yfQUjWjNbV3PnbkjAwWITjGXaIy5ItcaHxYsxzb5XNPS1/wAwbKslxupzd2JmX+4m/sAig2yjLNVtzlRlHFjT6sY7E6jcNYD5uI9lJHjbwO/FrzDXAg+V7WTSopE+cvZX6MH9HMR4ijY3MHOYfwOaT6aXHsUJT8Vufp2UhvsQ3Q+rrKERB77kCw+uyMhaPb6JvMx/40EQ5zLJqzJlsb318tEfltZMFg64Ty9ZSm3tlKPHoHmA5BDlwU00nRV1VKsWzoj0SGRYH4wYo2OkEFwXzPacvMMYcxd/sGj1Kt+L+LIaFmvfmeLxxD/yefut/M8l4djGKS1MrpZnZnu9gOTWjk0dFpgxuT5Po5vLzxUeC7YEuhSw07nbBSOpXDkV3HlE1FUuBAHNbSngOUXOttVScNYX/wB140Gy5W4uQ9wB0umYybk6RdcR8JGMmSHVp1Lf2WRfSPJsbr2MudGcrxp4qkx3h9sgL4t+i2nBPoxx5Wu+jCU0JjCs6epG6Hc0tJa4WIQ8gLTpssDrL2OuU7WOfsVTU1yj6Cch26YEeJtmj8R4KLh+ondO1wcWgc1rA0PbqFDFAGnQWQ7AuaoOmaA95d5oF+HEbImGVPkqgOaAKaWQxm5GiHqcVB2KnxKoL7gC6P4Z+HstU4PkvHDzP3neDAfqpc0uy1BszlDSVNfKIYGlx+8/XJG3m57uXluV7JwrwrFh8XZsOZ7u9LKd3utbbk0cgrvC8KhpYhHCwMYOm7j1ceZXXPXPkm5HThgltA7wW7bHfwTftIUuW6jfTDfmsd/R2Jx+yPNm8kRMy7QBzsFG2O3kVPE7UeYTQSfoncbAfzZRyPXHSbeo9ioXqrMoxJQ5QZ7pkk1kwSi2iORokPkNxdRPfp6Jskm49VFK/kk5GiR1jbMHU6/qndp3bJubYdFHIVDZqlZKZUpJtN/JCOeoXyFQ5DcUPlq7XusrxXxayl7jSHzOBIZyaOTn228tyqzj/jJtM0wwkOqDubXEQPM8s3Qep8fLMPe58pc4lxOrnE3JJ5krbFh5fKXRw+R5PD4x7DMRjdM8yPeXvcbuc7cn9vAKrZTEustIIbod9NZ1wF2o81sOw2laAAtAMPZaxA1VJRi1uqvqJzj8wtZNGUnSBMYcIoiGhYJ+5utdjdYC/LyCANA069UMMapHuGK0bJGEncLJQyOZrY5Vp6TEGuGqMlhjlZlsAvQlDkeZGTiYHGcIjqG5m6PCx1XQvZcOHqt/iOFOhcSL2TaQRyHK9c88ab9M6cWVpa2jzyndlReHxDMTdXXEPDXZuzM1Yd/BANhjjGYrFxadM645FJWi1gq2gbqKavaOayOJ4kS7u6BOoKaeYgAWvzKltLsuKb6NK7FOQReG0stQ8NaCSeQ19+g8VfcIfD577OkBjYbgk/O4abD7vPVemYVg0VMwMiblA57uP+Tua555W/xOmONR/IznD3BccVnzWe8fd3YD6/MdVrGkD+ck94UYCxo27OTy6WQzk97xfRQuPRJs0iqHZ1wvTC9RvddItD5H+xTg5QFMMqTZolYRLLa/hr+6jkkv7KB0/shpp7D+bFS2UojppSTZOLrDfVAmY3XHzKOZaiEmZc7RB9tZQyVW6XJl0WLpwNSoHVoKzOKY5HH88gHPLu4+TQsjjXHuXSEert/OyqMJS6IllhDtnqElW0C5IAG5JsPdYXiv4gMDXR0hDnkEGbdrP8PxHx2815hi2Ly1DryPc7oCdB5DYeyhpHarqh4yW5Hn5vMctQ0MeHOcSSS5xuSdSSdyStFhFBlFzzUGHUgJzFX8Db6BdRwNjGQWPgmPcCdNkRUP+6PJaKi4IztY/NvYkJmfZHwrg4ce0f8AKNkZXxdrIWxiwA3V7izWwxtjZudLBZbE6o07Tye5CJat0ZytorPcDqb7oEucNOiK+0OOg1ceasIsGcQCTqd0itmur4HxbLlBi7mnVaWupg8LPVeF21C9OqPLuzRQTsnbZ26z+MYMYzmbsmYdOY3WK1kUzXss5DqS2FOLtGJgxgN7ku211nuJcGLzniN2/hWvx3Ag89wE+Q+itOGeB3A5pzZmmWK+tv7unkuLPk4aZ6HjYufyWjAcLcHSVB7rAbfeN8o8z6bL1vh3g6GmALrPk07xGgP9reXmtDTUzI2hrGhrRsALAJ7nLzpXLbPUWtRH3smFyaXqN0iVjUR5cUPK5dMt1C82UtmsYkZUUkgGi7PPZVkjySf5+ak2QU+YdVxrkPf1C72iLLRO9+iGlltqhajEGt3NkDNiTDqDp15KGy1QZLVae90FPXCxv/L9EK6qDtgT/OfJC1VWGAlxAAGpUMvQUK073+pUU2KW/nLxWQreKXOOWEac3nX2H7qqq657vncT4XsPYLWPjyl2c2Ty4R62afEOK2tuG94/kFlMX4tm2zlt+TND6u3VBXV3esFBNHnF11Q8eKOKflzkNqsSe/mfHW5Pqgr3TxCbqbsmjnqtkq6OZyb7GOiACJwynzHwUccWYgLQ0dOGiwQILp4QAAEc/uiw3Q8EZZqdSugknxKozeyCOF00gjbuTuvVIIn01OBcuICyvB9O2F+d4uTz6Le1L2SMuDokNIy1FO5zzJLvs1vRZziajkfJndqDsOifieM5ajKzUA2VlPVGQC4SGkiqwzD2xi53KPMygq6gMFys5LjDiSQNOSoKPalRcVOIj0JHloupL0pHkx7K+P8A9tp59VcUB7qSSj2aejTYCwd7QabewV+1JJeTm/cZ7OH9tHHKF6SSyZvEHeUrpJLM3XRxDyn6pJJFICq/2+qHPPz/AGSSQWiKU6/zwVXUyEczt1K6kkMqi8lx1PupIdSb/wA1XUlEi0RTHQen6LI8duIEYBsDe45G3Xqkknh/NEeR+2ynw4dxC153SSXpo8Zmam3KMoTouJJoTJKnZVqSSGCLHDlf0R1CSSQPoPcnU/zBdSQyV0a/DB3CoY5XZH6nnzKSSCkZXCheU311K0Dl1JCAzXETj1VUwaJJJg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data:image/jpeg;base64,/9j/4AAQSkZJRgABAQAAAQABAAD/2wCEAAkGBxQTEhQUExQUFRUVGBgWFBgXFBgXFxcYFBgWGBcXFBUYHCggHBwlHBcUITEhJSkrLi4uFx8zODMsNygtLiwBCgoKDg0OFxAQFywcHBwsLCwsLCwtLCwsLCwsLCwsLCwsLCwsLCwsLCwsLCwsLCwsLCwsLCwsLCwsLCwsLCwvLP/AABEIAMIBAwMBIgACEQEDEQH/xAAcAAACAgMBAQAAAAAAAAAAAAAABAMFAQIGBwj/xABAEAABAwIEAgcGAwYGAgMAAAABAAIRAyEEEjFBBVEGEyJhcYGRFKGxwdHwMnLhByNCUmLxFjNDkrLSgsIVF1P/xAAZAQEBAQEBAQAAAAAAAAAAAAAAAQIDBAb/xAAmEQEBAQACAgIBAwUBAAAAAAAAARECIQMxEkEEMlKRFFFhcfAT/9oADAMBAAIRAxEAPwD2Xh3EGVmy033HL6jvTa8V4D0hdSI7S9U4JxtldouM3x8O/uQWyEIQCEIQCEIQCEIQCEIQCEIQCEIQCEIQCEIQCEIQCEIQCEIQCEIQCEIQcP8AtVxUUKdOYLnl3kwR8XD0XmFBvrBvvddd+0nFOfii3VtMNA7pAc74rk6ev3urFTUzAhCXc7x0HwCFdQpTqK44Rxd1EiCVVVKHJRhxGqjL27o30nZWaA51+Z/9vqulXz1gse5hBaV6b0U6YteBTqH9PqEWV27jFzYKkxXSvDMcG583MtuB57+SpukPSI1c1KgR1d2vqfzc2s7u/wBFz1LDMA0lZtxucbXo2D43Qq2ZUaTy39EjX4r1uIFCm8sAnM4RJIGjZXCVKA1FiNCLEeBV5wXjOcilXAc8f5byLujYnXMOe/jqlLxsdZwzFkuqUnkOfTIvpmabgkc+aV470lp4c5YzP5TAHifkocJSpMqdY2Wuvm7Rgzzlcz0k4BUrVX1GPb2iTldaO6RPyVZYxnTmq78OVo17I+ZKRq9MK5/1HeUD4BVGJ4LWZ+JhjmLj1CV9mKou/wDFdf8A/Wp/vWW9LK4/1anqD8VRGgtepVR09HpviG/6gP5mD4hWuD6fu/jpsd+V2U+hXn7qSicwhRXsnDul2HqwC403cniPfor5pm4uF8/0sU4Wn1uF3X7PeMVDWFGSWODjBvlIEy3kNvNMHo6EIUAhCEAhCEAhCEAhCEAsExdZVR0txnVYSs6YJblB739m3qg8h4/jG1q9WqC6S4mCBEOkCPAABV1E9r0+Lfqs1KpMy7Nex9fotaGvh+n0Vg0LZjwHwCFKwAgIQWGK4eRsq6rh9iF6PXwAJFuZ9ICpMfwe0xzWrxYlcRUokaXCd4LQNR+4A1KbxdAMEFwncbiO5a4PiApshre0TJJ07oXO104zV/XeWtAYByvoFkOIAE+JXP1eJ1CfxR4ALDOJVCQM0+Q+ixldpyjojUS1d0ixgi4O8jSFAa8oa6VItrseG8TNSk11p0d3OGvlv5pwYrNr6hcjwHEZahYTaoLfmbf4T7lemRoVtwsxZWnn5KKvg6b9WN8QFAyoeambW9UFZiOBMd+Ex8FUYvgr26CfBdVTI3W8+aujzurRI1ULmr0HE4Nj/wAQBVViOjjT+EkK6jkGUZK7bo3isFgzm6x1Ws5vayttTBgloMwTNiZ22VbT6PODhcR4Kz4twKm/qRQpNp3/AHzpuZyiRz/iMKaY6zB9J8PUaHEuptJgOqMLGk8g89n3q4BXjHFOCVm4jqgaj6Re0MeWnKcwA8LEkeS9PxeNbgcO3OalQN7MxJ3IzHYbeiouULhv/smlMdU7/cPouo4FxduJp52Ne0THaEbTY7hBYoQhAIQhAIQhALhv2qcRyUqVPMGlzi4yJs0RpB3d7l3K8o/apTecUzMWhuQZBrIaZcdLXJCDiC4z330030U1F1z4H3ApduvgD81uzfz+BVE9EjKNUKFtUxt6IQevEXWHUgR98lNCxC6OLynigirUHJ7h6OKT3Vn0kblxNUf1T/uAPzVZK4X29U9MuKzRN1G8ow5upWlxSdZM0RaeaQoumAE3UfAhZAapaWuGrSCPJdf14IBG9/VcUSr/AIRWzUm8229NPdC1xZ5xbGot+sSmbRbnTVaczgqC26kJ3BVc15G6nFa1wgcFU8rJzDkHlHwVWa3JFPERpZBdBzZ0UgAOiqGYg27k1h8RqFUP0qsJynijzVO6qsjELKoP8I0TiBiGucHCp1paYLSc2YgcpKveK0euZkFWpRMzmYYO9jGyRpYlTtxCo53o7wfEvq1RVr12NpuGQgkdYCXXkmNAOeq7tUwxMKZnEIsf1TQ43FsNQ0w4ZwMxbNwLX949Qp1R0MHTFUVRUcDne8gkEE1GtaRMTENZAnYK56wcx6qjdCJQgX4hihSpVKjtGNc4x/SJXgGK4g6tVqVHGS45jaLkzry2Xrn7TMd1eBc0GDVc1moBj8Tte5sea8ZpAkE3MmLmTod0WM0hqe5DHwT4E+4rLJ0Np07zvHPQeq2xnD6rGB5Y4h0xlgnzGqaYXNbmD6/osrFHh+JcA4Un37uRj5IU1Mez06vZB5/M2WesStV0ZB5+ir+JYktpVHA3DHR4wY98Lq5RwHFcRmqPqHR5L/JxJA9ISBxbeascYJGXuhVzMAF5916pc6iKpjRyKnwVSbxCycEFNSpgJaTTdCpBUxcl2CFsXLLSYGVbcAq9lw5On1AVGHJ7g1cgvAMSBPerPacp06A1VsKqrHVlltddXFZMq3W/WHmq0VVt1ygsqdSDqt8yquvWzcQgtqddT0qypm1lu2vfVBfuqrDKk7qsGJstG1YPioLRtaDMlMU8QqbrlvTrd6aq9FaVDVqzedEgzE7LZ1XdAy3GO0kHlI+kLQ4wjb0M/GEjUduFHUq2BTjUsXVPih/mI8bJ2hxlzde0Pvdcm7EbLZmI5rbK86ZYD27DtyPDRTJc9rgCdIGtud1x44e2k0NDGkjWTIIEmc3ODoBEK3fiDlIBIkEWOx1CUxb+wDbsggG0FxmA8nxjzWOUb41HSogZc7gCx7XQYaTBzCb3H0UOIph7wQS4ODnOy2LQTBbaBNyOV97KV7BP4QHNgEuMCRJJjcQdJ5rHD3kudmdBkx3xezuQNuW08+OuiWmwR2qDQd5uZ7yAZ8ZWVinxVoEVA/PfNZ2s90hZVyotarpd4BVfSF0UH95aPVwn3SqDDdNTm7dIZTu11x5HX3Kw6UcQb7K2o2XNe5pBHmRPp7l6rZZXDMsc40y5DioMPVkBw3lbFy80ehISoyVjOo6jvJFS9YjOlesbs4FbteqsMh6a4a7tHw+qrw5NcNNyi2bKsy9YDytHAgCRqtC9dHAw2stjUSmdHWKBwVUdYlWPR1iB7r1g1rpA1ENqyguaeJssVMQq5lZYqV1Basrd63ZXuqqnWWxroq6ZXupHYkc1RMxfepvaQgsuvUQxVyEoKyiqVYKRDhxA3nuWtPEXSVV8zGyjFWDzV0+PWrWpV5LFGsQYJIBIuJPw7iUga41j3orYlvIg2kztvA5+at7iRJiag7JN4dr1cmAezDXCzimOvmkGkuDgbESzMHOJ7UcySI70riqjabg0NBdlDiCdb3OUHuj3LTE9bqADygkabCTsPcVwdZNKPphtuqNo5ctroWzq17i+8AkfFC6YjnBxxzRlytgWEiysjisX1LHdWOqcex+GJvcN8jeF0FDohhwczg5wF+0QG90wAjj+PoljKbKlMuzthrHB0ABw/hsNQr8Mltc/ntkctRrl05gGkEggAAegstiVo4Q4+KCVzjsC5RVHLLyo3FVcJtpZXSNE8HKArYuVtOMTZ03w8m5G2qrg5M4SrE94+BReXpbe0kgDlopvbnWEN+/NVgqxC39tI5b7c1pxlWXtk602+iidWGU9gX3jRJDiJmYbp/KhuOgRDTfcc+SmrDpxbBbIPgssxbL9gHzKq3VZdK0bWuR3JKlXRr0j/AR5n6reKGznN9foVS9ZG+6kL9FUWxp0zpU9R/Zavot/nHp+qqxWWzqqCzdTaLdYPT9Vnq2RJqtVPVrXWhqoqzc5oMAyI1iPipGhvMz3x8ZVW2rcLdtWysSrak+/gUvWryQoWVtfvkln1u16qokGNvCGYuQOaqH1r+9bMxEAeqzfcbn6asvb/RSMa5zC9twNe5U76ggJinVZ1ZFpP5SdhqtObpcSWEgOkOyC4LhHMSLJlmHOTLm1/DD+1I0mDMXjz7lXjFDOG9mAG/CdeVxtusVnNYQYhwP9xb7uuN5dtS4bpsbFzfft78kLLsDRqHO7PmdcwYE84nXn3yhZzmuVy7se58l7y8i/aOaCPFPYNtDLNmuBBs2+s28QqCqwszHn80p7SQfILdlvqtdR0OMIzSNCoS5QYetmptPIkfP5rYlZnXTftu8qJwPJbnTWDt9/eqawWJMQXSDMEbcoTVVpRKta1BtXK+Q11w8AbtMT5pPGYTLcGR71damFpW9KrfwH6qCVA10lajHO9LJ2JCi9oSJUgdIK04nBWWHVbhKNO6w56Bh2JMlaYeoSSfvklHVLKXDm3iop91XRTuqWSLDJW9QpEMiqgVUnmWS9UM1Ho6xJOqo6yyocNS/kpWVFWtq81IKyIshXSVbE3d6fVLvxBgn0SXWKpTNSqt6b9SkRUupHVdvVRLbDRqJzhFDPWaNm9pxANgLyY8h5qnFRem/s84O1lF1aoJNQGQYgU++dJuZ5QrjPyv0qqmJbmJIBcZvewmwnWPFJ4q5aANAeflKu8WKdZh9kpyHSQeuyEwdWjISRvE+Sp8LwasZaGiWGHZqmhN4zECfcufwrN83HvudNqddwEAwhMew1W2ytt4H6oV+Dj/Vcf3T+VLjODOe6A5obe8yfRWGH4W1jQ2QY3i5Vlh8E0G59wU3sgixH33LneWfT3uNpthzm8j8LfJbkJnjmFNOqCdHifMWP33pUVUb4+kWKuw84jyMSteGtLW+/6qZrlHiq4a0wDpHhM6p/hfvWhxX4vzA+4LZ2LlUxqSD4rWk6St4TlFjWqQCVDSduo6r5gea2plXjOmPJdrcu9y3z2tuoHO962bU+i05mS+B4Jd9RYc9Q1HorLnKVlRLNW4KgeZXgeKya6QzrLqiBrrVoaiWNRahyoZFRZ6xLhywXIhoVFg1EtnWDX5IGXVZAC0ck3VlpmJVDocFkNBRgqIsHODc25mF0nCcJQY5r3EPEw6AC1v8AUQNW632XTx+HlzvTl5PLx4Ts7+z/AKM9bW6yu09VTAc0EWqOtlB/p377K26Y9KWupVcLSykveGOcwyMuaXZRsYERPPmqHiPHstatRpudke+5BPaOVrSGncWgQk8Dweqz926gRnbIeYcAP6CJGYxzkL08/FOPDJ/Lyf8Apd+d66XmHoClSaKbs7e49pp1g8ituG8Yexzy0zJvMkTzN5mUm7CUsMCajjdpApm7jmLSHOOo008VjhOFztzQ4AkmIj3leLdrzcvFfH495X9Vn+3V/wCIKJ1aZ3+5QqCGC1ghbx5Nn9nYu4SCbEjy/VY/+KA/iHpHzUlTi9MfxADvUB43TmC8d3K+i8+vp8VfSvguegXNguZ2hEkxFx8D5Lz8FevPx7SPxTtovNuk/DOpqlzP8t0lsbcwfBStcVVmhJ4o5hB8+/xKnL0tUKkapaENsswoqrtguiem7XLOdQZljMqxImLllr+aXL1oXotwy+qsEqKm1D33KrNmJg5YNRQklagOJgAnwBPwRNTdYsZlp7O+YMN/M4N9xK3oUAX5XPAH8wBcPCNUDmD4dWqiadN7xpLWkieU6clY0ei2KP8ApEfmc0e6V1XRnidChh20g+SCSXFuWcxnSTGseSumcfp2hzD+nkpq48n4vhX4d/V1IzQHWMiDO/kUgcQV1v7TKrKlelUZF2Fro/pcXD/muNhWJW/WkrElb0acglStpC9xzVRpSpyVM2ne3kmsGwa801w/AGpVDW7X9PsJRZnhwcxoYMrmgAknM11gSSxwI15Jc8LxDHEtps7r1GnxiRB8FcUsAQNXA9wBCcwuZupcdzMfCFOHm8nHO05ePjy+lTgQ+Wh7Qxwu392AJGwdeD3q84NUfUo1jRM4mk4tc0/iFPcsGhIOsDdaV4cO3cjYWMjmQbfFQYOqXODw4067DZw1BGkTq3Yg6g3XXl+Tz58fjWOP4/DjdkVtMNcS55LnGRLue9jcHVN4DGANDXCRpqYt4Jnj3EqFQNdV/cV23cyD1dSZGek+NDcwdDPnRN4nTEy9o8HSO/Rc5ceH8n8fnzttmrp2OvZrCNpN1hVg47RFpaf/ABf/ANULWvF/SeT9v/fy9CqYVlSDlIG8Ni/c4W25LXE8NosEyWzrmk6xaLH1U9PFg9w8fUQk8VUaXEy4nchxb8FwfRagz09qbzoBJawXsIBMrGNq0suStTysOtwSNdDmIBn71VJ0k4gaQpgVKoJcC4B4J6vzFjGh8V0PDfZ3NFSlDhs43dbmTcFMTXJcV6I1GmaXbadIF+d26rncfhDSMVewdYIMnwEL03jPFzh6ecjNJgAczNpm268t6S8VdiavWOaGwA0AEnTvKs4r8iVbECIbYHU7n6KAKXAgFwa5hfmIAGbL62U2KwTqdjvdazDdJEqMvK3eFoQqyIW7GrAClYErUiSmilTWW6KamFIvP2jdTStWqdCSQLATYeCfqOEJCoLpKxY0aVNTMKMNUrGrSGqWIPf6ptmJ3l3qkmUx3+iYpsH3ZRUOOqZwL3HPW/8AYJF7CFeeyBwuPmh3CQRv9+Ki9Kpj4ZHMR7wfr6qIlP1sC5vIj0KX6nmI++aa01adO5dT0dOr3ansiANBeY8fgueZhzr81d4YBjGw+5AkQbHe6z8pFs6dK3FszAaiRaLGBPjtzTlPF06hE04trmJHoFS8Ga2pWY3vOt7EH6yuhPCCSIy3A5/0/wDdqua5o8RwOLh9rf5Yza6aGVR4nAuY/MHTz1n0K6ZvD6jQcpbo0zm8CIBEbi5UOJqPa4ggvEg3YXAz/K5v3dMNc/Rw7MSwCoZ5S0Zh4On3JfiHQwNyZKgBgl0sB3gRHmukGDmo0NYYc8bOtmNwYA0uo+O4hzaxDWHKGgWY4jmb8hMeSkna704l/R6sDZwI5wAhdbh3VHtDmtJadDp8Vlayud8vCfcW/VOImHGdLfMeikbQDe1UIYO8xr5yuCxHHcS6R1paDsy3wuoK2DLodL3PntB5k8wRKxrriDileapfmLnB7piC3skZTyI1t3BM8G6TmgKn7oPc92aJytad4EFV+MABAAAMmQPoEoDOh8R8ytRldcV6R1K7CyswNZIP7v8AE2JiZMOF+7xVBjQ1p7Dy9pEzBbHMEHdM060QYBiRBEg73HLVDeGVX0jVbTd1YsXRby5+K1DVtwvgbGinVc4kwHZYgAkA6zeFF0kbGTzHwUNDpAQIewGNx8wtcdj21hGkXH9lmtRTuZJWlRiYAiVE8SmrkxEGqRqlDNithSS1qQtiHkR96fZRTqk80V2nNEHb6/NOYTBla+nO+0bKSnbhpTlPCpunh1nVxWM4eO/3KVvD40VuzDJhuGU0xS08C46ymGcNdH1urQU2gSTZQVsZyBB+SBWnho5+Q++5SUqxHj3iPgVp7Sb6X1+/vVRuJ53V7ElbtGSouoClabLchELU8KNvv7+SYbThblvP79yltHhqrhrXC4rq6gdIbZwkH+axsR93V9R48/udBm4j+GAJgiAQD5BU9Oi02dABNzrAPMeiZPDMOTPWEXiYcDuAYBk6e8KxlZ18dUgPDwG2MlrDkIDRrltoNEnW6YUyQwMdVNhDDYwWbkcmRpuUvh+FUpa5tao10dqHu3cAJk8jcC3ZKlqYDDv7LqhIvLmhzTtq0WO+o2VEGL6cuHZY2CMwJDwRLsxmQ0GQXbQLJCr0tc5pHaDsjWg5wfwtLd2kxcnWe9TP6M4far5ObF7WzRGua/ctKnRqk2Zdb+A5fxWJ1iNQNDoVNFtw7i1QUqYayQGNANrwAsqGjVLWgAiAAB5IVea/i+O3cURClpHst/KP+T0IXDx+3vvpXY49opSlohC6RyZYO0z8w+K9sxTBkIgRERFo5RyQhdOHqsc3iPFWgVHQIukmoQsOyRq1KwhIG8JcOm8C3qss19fghCxXTidcO0UzQ+/RCFfpz+zbB9+SnaNEIUU3THzUjvv3oQiK3Gf5nkkqp180IViUU2js/e6lAv6/BCFpBQF/VT1Bf75BCEGYstW/gB+90IVRudB4fNTHT75FCERMdHf+P/Fbs0b3tuhCDZzRlJ3v8lsTFZgFg4MzAWBljZkboQlVNi2APcAABOwWUIVi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data:image/jpeg;base64,/9j/4AAQSkZJRgABAQAAAQABAAD/2wCEAAkGBxQTEhQUExQUFRUVGBgWFBgXFBgXFxcYFBgWGBcXFBUYHCggHBwlHBcUITEhJSkrLi4uFx8zODMsNygtLiwBCgoKDg0OFxAQFywcHBwsLCwsLCwtLCwsLCwsLCwsLCwsLCwsLCwsLCwsLCwsLCwsLCwsLCwsLCwsLCwsLCwvLP/AABEIAMIBAwMBIgACEQEDEQH/xAAcAAACAgMBAQAAAAAAAAAAAAAABAMFAQIGBwj/xABAEAABAwIEAgcGAwYGAgMAAAABAAIRAyEEEjFBBVEGEyJhcYGRFKGxwdHwMnLhByNCUmLxFjNDkrLSgsIVF1P/xAAZAQEBAQEBAQAAAAAAAAAAAAAAAQIDBAb/xAAmEQEBAQACAgIBAwUBAAAAAAAAARECIQMxEkEEMlKRFFFhcfAT/9oADAMBAAIRAxEAPwD2Xh3EGVmy033HL6jvTa8V4D0hdSI7S9U4JxtldouM3x8O/uQWyEIQCEIQCEIQCEIQCEIQCEIQCEIQCEIQCEIQCEIQCEIQCEIQCEIQCEIQcP8AtVxUUKdOYLnl3kwR8XD0XmFBvrBvvddd+0nFOfii3VtMNA7pAc74rk6ev3urFTUzAhCXc7x0HwCFdQpTqK44Rxd1EiCVVVKHJRhxGqjL27o30nZWaA51+Z/9vqulXz1gse5hBaV6b0U6YteBTqH9PqEWV27jFzYKkxXSvDMcG583MtuB57+SpukPSI1c1KgR1d2vqfzc2s7u/wBFz1LDMA0lZtxucbXo2D43Qq2ZUaTy39EjX4r1uIFCm8sAnM4RJIGjZXCVKA1FiNCLEeBV5wXjOcilXAc8f5byLujYnXMOe/jqlLxsdZwzFkuqUnkOfTIvpmabgkc+aV470lp4c5YzP5TAHifkocJSpMqdY2Wuvm7Rgzzlcz0k4BUrVX1GPb2iTldaO6RPyVZYxnTmq78OVo17I+ZKRq9MK5/1HeUD4BVGJ4LWZ+JhjmLj1CV9mKou/wDFdf8A/Wp/vWW9LK4/1anqD8VRGgtepVR09HpviG/6gP5mD4hWuD6fu/jpsd+V2U+hXn7qSicwhRXsnDul2HqwC403cniPfor5pm4uF8/0sU4Wn1uF3X7PeMVDWFGSWODjBvlIEy3kNvNMHo6EIUAhCEAhCEAhCEAhCEAsExdZVR0txnVYSs6YJblB739m3qg8h4/jG1q9WqC6S4mCBEOkCPAABV1E9r0+Lfqs1KpMy7Nex9fotaGvh+n0Vg0LZjwHwCFKwAgIQWGK4eRsq6rh9iF6PXwAJFuZ9ICpMfwe0xzWrxYlcRUokaXCd4LQNR+4A1KbxdAMEFwncbiO5a4PiApshre0TJJ07oXO104zV/XeWtAYByvoFkOIAE+JXP1eJ1CfxR4ALDOJVCQM0+Q+ixldpyjojUS1d0ixgi4O8jSFAa8oa6VItrseG8TNSk11p0d3OGvlv5pwYrNr6hcjwHEZahYTaoLfmbf4T7lemRoVtwsxZWnn5KKvg6b9WN8QFAyoeambW9UFZiOBMd+Ex8FUYvgr26CfBdVTI3W8+aujzurRI1ULmr0HE4Nj/wAQBVViOjjT+EkK6jkGUZK7bo3isFgzm6x1Ws5vayttTBgloMwTNiZ22VbT6PODhcR4Kz4twKm/qRQpNp3/AHzpuZyiRz/iMKaY6zB9J8PUaHEuptJgOqMLGk8g89n3q4BXjHFOCVm4jqgaj6Re0MeWnKcwA8LEkeS9PxeNbgcO3OalQN7MxJ3IzHYbeiouULhv/smlMdU7/cPouo4FxduJp52Ne0THaEbTY7hBYoQhAIQhAIQhALhv2qcRyUqVPMGlzi4yJs0RpB3d7l3K8o/apTecUzMWhuQZBrIaZcdLXJCDiC4z330030U1F1z4H3ApduvgD81uzfz+BVE9EjKNUKFtUxt6IQevEXWHUgR98lNCxC6OLynigirUHJ7h6OKT3Vn0kblxNUf1T/uAPzVZK4X29U9MuKzRN1G8ow5upWlxSdZM0RaeaQoumAE3UfAhZAapaWuGrSCPJdf14IBG9/VcUSr/AIRWzUm8229NPdC1xZ5xbGot+sSmbRbnTVaczgqC26kJ3BVc15G6nFa1wgcFU8rJzDkHlHwVWa3JFPERpZBdBzZ0UgAOiqGYg27k1h8RqFUP0qsJynijzVO6qsjELKoP8I0TiBiGucHCp1paYLSc2YgcpKveK0euZkFWpRMzmYYO9jGyRpYlTtxCo53o7wfEvq1RVr12NpuGQgkdYCXXkmNAOeq7tUwxMKZnEIsf1TQ43FsNQ0w4ZwMxbNwLX949Qp1R0MHTFUVRUcDne8gkEE1GtaRMTENZAnYK56wcx6qjdCJQgX4hihSpVKjtGNc4x/SJXgGK4g6tVqVHGS45jaLkzry2Xrn7TMd1eBc0GDVc1moBj8Tte5sea8ZpAkE3MmLmTod0WM0hqe5DHwT4E+4rLJ0Np07zvHPQeq2xnD6rGB5Y4h0xlgnzGqaYXNbmD6/osrFHh+JcA4Un37uRj5IU1Mez06vZB5/M2WesStV0ZB5+ir+JYktpVHA3DHR4wY98Lq5RwHFcRmqPqHR5L/JxJA9ISBxbeascYJGXuhVzMAF5916pc6iKpjRyKnwVSbxCycEFNSpgJaTTdCpBUxcl2CFsXLLSYGVbcAq9lw5On1AVGHJ7g1cgvAMSBPerPacp06A1VsKqrHVlltddXFZMq3W/WHmq0VVt1ygsqdSDqt8yquvWzcQgtqddT0qypm1lu2vfVBfuqrDKk7qsGJstG1YPioLRtaDMlMU8QqbrlvTrd6aq9FaVDVqzedEgzE7LZ1XdAy3GO0kHlI+kLQ4wjb0M/GEjUduFHUq2BTjUsXVPih/mI8bJ2hxlzde0Pvdcm7EbLZmI5rbK86ZYD27DtyPDRTJc9rgCdIGtud1x44e2k0NDGkjWTIIEmc3ODoBEK3fiDlIBIkEWOx1CUxb+wDbsggG0FxmA8nxjzWOUb41HSogZc7gCx7XQYaTBzCb3H0UOIph7wQS4ODnOy2LQTBbaBNyOV97KV7BP4QHNgEuMCRJJjcQdJ5rHD3kudmdBkx3xezuQNuW08+OuiWmwR2qDQd5uZ7yAZ8ZWVinxVoEVA/PfNZ2s90hZVyotarpd4BVfSF0UH95aPVwn3SqDDdNTm7dIZTu11x5HX3Kw6UcQb7K2o2XNe5pBHmRPp7l6rZZXDMsc40y5DioMPVkBw3lbFy80ehISoyVjOo6jvJFS9YjOlesbs4FbteqsMh6a4a7tHw+qrw5NcNNyi2bKsy9YDytHAgCRqtC9dHAw2stjUSmdHWKBwVUdYlWPR1iB7r1g1rpA1ENqyguaeJssVMQq5lZYqV1Basrd63ZXuqqnWWxroq6ZXupHYkc1RMxfepvaQgsuvUQxVyEoKyiqVYKRDhxA3nuWtPEXSVV8zGyjFWDzV0+PWrWpV5LFGsQYJIBIuJPw7iUga41j3orYlvIg2kztvA5+at7iRJiag7JN4dr1cmAezDXCzimOvmkGkuDgbESzMHOJ7UcySI70riqjabg0NBdlDiCdb3OUHuj3LTE9bqADygkabCTsPcVwdZNKPphtuqNo5ctroWzq17i+8AkfFC6YjnBxxzRlytgWEiysjisX1LHdWOqcex+GJvcN8jeF0FDohhwczg5wF+0QG90wAjj+PoljKbKlMuzthrHB0ABw/hsNQr8Mltc/ntkctRrl05gGkEggAAegstiVo4Q4+KCVzjsC5RVHLLyo3FVcJtpZXSNE8HKArYuVtOMTZ03w8m5G2qrg5M4SrE94+BReXpbe0kgDlopvbnWEN+/NVgqxC39tI5b7c1pxlWXtk602+iidWGU9gX3jRJDiJmYbp/KhuOgRDTfcc+SmrDpxbBbIPgssxbL9gHzKq3VZdK0bWuR3JKlXRr0j/AR5n6reKGznN9foVS9ZG+6kL9FUWxp0zpU9R/Zavot/nHp+qqxWWzqqCzdTaLdYPT9Vnq2RJqtVPVrXWhqoqzc5oMAyI1iPipGhvMz3x8ZVW2rcLdtWysSrak+/gUvWryQoWVtfvkln1u16qokGNvCGYuQOaqH1r+9bMxEAeqzfcbn6asvb/RSMa5zC9twNe5U76ggJinVZ1ZFpP5SdhqtObpcSWEgOkOyC4LhHMSLJlmHOTLm1/DD+1I0mDMXjz7lXjFDOG9mAG/CdeVxtusVnNYQYhwP9xb7uuN5dtS4bpsbFzfft78kLLsDRqHO7PmdcwYE84nXn3yhZzmuVy7se58l7y8i/aOaCPFPYNtDLNmuBBs2+s28QqCqwszHn80p7SQfILdlvqtdR0OMIzSNCoS5QYetmptPIkfP5rYlZnXTftu8qJwPJbnTWDt9/eqawWJMQXSDMEbcoTVVpRKta1BtXK+Q11w8AbtMT5pPGYTLcGR71damFpW9KrfwH6qCVA10lajHO9LJ2JCi9oSJUgdIK04nBWWHVbhKNO6w56Bh2JMlaYeoSSfvklHVLKXDm3iop91XRTuqWSLDJW9QpEMiqgVUnmWS9UM1Ho6xJOqo6yyocNS/kpWVFWtq81IKyIshXSVbE3d6fVLvxBgn0SXWKpTNSqt6b9SkRUupHVdvVRLbDRqJzhFDPWaNm9pxANgLyY8h5qnFRem/s84O1lF1aoJNQGQYgU++dJuZ5QrjPyv0qqmJbmJIBcZvewmwnWPFJ4q5aANAeflKu8WKdZh9kpyHSQeuyEwdWjISRvE+Sp8LwasZaGiWGHZqmhN4zECfcufwrN83HvudNqddwEAwhMew1W2ytt4H6oV+Dj/Vcf3T+VLjODOe6A5obe8yfRWGH4W1jQ2QY3i5Vlh8E0G59wU3sgixH33LneWfT3uNpthzm8j8LfJbkJnjmFNOqCdHifMWP33pUVUb4+kWKuw84jyMSteGtLW+/6qZrlHiq4a0wDpHhM6p/hfvWhxX4vzA+4LZ2LlUxqSD4rWk6St4TlFjWqQCVDSduo6r5gea2plXjOmPJdrcu9y3z2tuoHO962bU+i05mS+B4Jd9RYc9Q1HorLnKVlRLNW4KgeZXgeKya6QzrLqiBrrVoaiWNRahyoZFRZ6xLhywXIhoVFg1EtnWDX5IGXVZAC0ck3VlpmJVDocFkNBRgqIsHODc25mF0nCcJQY5r3EPEw6AC1v8AUQNW632XTx+HlzvTl5PLx4Ts7+z/AKM9bW6yu09VTAc0EWqOtlB/p377K26Y9KWupVcLSykveGOcwyMuaXZRsYERPPmqHiPHstatRpudke+5BPaOVrSGncWgQk8Dweqz926gRnbIeYcAP6CJGYxzkL08/FOPDJ/Lyf8Apd+d66XmHoClSaKbs7e49pp1g8ituG8Yexzy0zJvMkTzN5mUm7CUsMCajjdpApm7jmLSHOOo008VjhOFztzQ4AkmIj3leLdrzcvFfH495X9Vn+3V/wCIKJ1aZ3+5QqCGC1ghbx5Nn9nYu4SCbEjy/VY/+KA/iHpHzUlTi9MfxADvUB43TmC8d3K+i8+vp8VfSvguegXNguZ2hEkxFx8D5Lz8FevPx7SPxTtovNuk/DOpqlzP8t0lsbcwfBStcVVmhJ4o5hB8+/xKnL0tUKkapaENsswoqrtguiem7XLOdQZljMqxImLllr+aXL1oXotwy+qsEqKm1D33KrNmJg5YNRQklagOJgAnwBPwRNTdYsZlp7O+YMN/M4N9xK3oUAX5XPAH8wBcPCNUDmD4dWqiadN7xpLWkieU6clY0ei2KP8ApEfmc0e6V1XRnidChh20g+SCSXFuWcxnSTGseSumcfp2hzD+nkpq48n4vhX4d/V1IzQHWMiDO/kUgcQV1v7TKrKlelUZF2Fro/pcXD/muNhWJW/WkrElb0acglStpC9xzVRpSpyVM2ne3kmsGwa801w/AGpVDW7X9PsJRZnhwcxoYMrmgAknM11gSSxwI15Jc8LxDHEtps7r1GnxiRB8FcUsAQNXA9wBCcwuZupcdzMfCFOHm8nHO05ePjy+lTgQ+Wh7Qxwu392AJGwdeD3q84NUfUo1jRM4mk4tc0/iFPcsGhIOsDdaV4cO3cjYWMjmQbfFQYOqXODw4067DZw1BGkTq3Yg6g3XXl+Tz58fjWOP4/DjdkVtMNcS55LnGRLue9jcHVN4DGANDXCRpqYt4Jnj3EqFQNdV/cV23cyD1dSZGek+NDcwdDPnRN4nTEy9o8HSO/Rc5ceH8n8fnzttmrp2OvZrCNpN1hVg47RFpaf/ABf/ANULWvF/SeT9v/fy9CqYVlSDlIG8Ni/c4W25LXE8NosEyWzrmk6xaLH1U9PFg9w8fUQk8VUaXEy4nchxb8FwfRagz09qbzoBJawXsIBMrGNq0suStTysOtwSNdDmIBn71VJ0k4gaQpgVKoJcC4B4J6vzFjGh8V0PDfZ3NFSlDhs43dbmTcFMTXJcV6I1GmaXbadIF+d26rncfhDSMVewdYIMnwEL03jPFzh6ecjNJgAczNpm268t6S8VdiavWOaGwA0AEnTvKs4r8iVbECIbYHU7n6KAKXAgFwa5hfmIAGbL62U2KwTqdjvdazDdJEqMvK3eFoQqyIW7GrAClYErUiSmilTWW6KamFIvP2jdTStWqdCSQLATYeCfqOEJCoLpKxY0aVNTMKMNUrGrSGqWIPf6ptmJ3l3qkmUx3+iYpsH3ZRUOOqZwL3HPW/8AYJF7CFeeyBwuPmh3CQRv9+Ki9Kpj4ZHMR7wfr6qIlP1sC5vIj0KX6nmI++aa01adO5dT0dOr3ansiANBeY8fgueZhzr81d4YBjGw+5AkQbHe6z8pFs6dK3FszAaiRaLGBPjtzTlPF06hE04trmJHoFS8Ga2pWY3vOt7EH6yuhPCCSIy3A5/0/wDdqua5o8RwOLh9rf5Yza6aGVR4nAuY/MHTz1n0K6ZvD6jQcpbo0zm8CIBEbi5UOJqPa4ggvEg3YXAz/K5v3dMNc/Rw7MSwCoZ5S0Zh4On3JfiHQwNyZKgBgl0sB3gRHmukGDmo0NYYc8bOtmNwYA0uo+O4hzaxDWHKGgWY4jmb8hMeSkna704l/R6sDZwI5wAhdbh3VHtDmtJadDp8Vlayud8vCfcW/VOImHGdLfMeikbQDe1UIYO8xr5yuCxHHcS6R1paDsy3wuoK2DLodL3PntB5k8wRKxrriDileapfmLnB7piC3skZTyI1t3BM8G6TmgKn7oPc92aJytad4EFV+MABAAAMmQPoEoDOh8R8ytRldcV6R1K7CyswNZIP7v8AE2JiZMOF+7xVBjQ1p7Dy9pEzBbHMEHdM060QYBiRBEg73HLVDeGVX0jVbTd1YsXRby5+K1DVtwvgbGinVc4kwHZYgAkA6zeFF0kbGTzHwUNDpAQIewGNx8wtcdj21hGkXH9lmtRTuZJWlRiYAiVE8SmrkxEGqRqlDNithSS1qQtiHkR96fZRTqk80V2nNEHb6/NOYTBla+nO+0bKSnbhpTlPCpunh1nVxWM4eO/3KVvD40VuzDJhuGU0xS08C46ymGcNdH1urQU2gSTZQVsZyBB+SBWnho5+Q++5SUqxHj3iPgVp7Sb6X1+/vVRuJ53V7ElbtGSouoClabLchELU8KNvv7+SYbThblvP79yltHhqrhrXC4rq6gdIbZwkH+axsR93V9R48/udBm4j+GAJgiAQD5BU9Oi02dABNzrAPMeiZPDMOTPWEXiYcDuAYBk6e8KxlZ18dUgPDwG2MlrDkIDRrltoNEnW6YUyQwMdVNhDDYwWbkcmRpuUvh+FUpa5tao10dqHu3cAJk8jcC3ZKlqYDDv7LqhIvLmhzTtq0WO+o2VEGL6cuHZY2CMwJDwRLsxmQ0GQXbQLJCr0tc5pHaDsjWg5wfwtLd2kxcnWe9TP6M4far5ObF7WzRGua/ctKnRqk2Zdb+A5fxWJ1iNQNDoVNFtw7i1QUqYayQGNANrwAsqGjVLWgAiAAB5IVea/i+O3cURClpHst/KP+T0IXDx+3vvpXY49opSlohC6RyZYO0z8w+K9sxTBkIgRERFo5RyQhdOHqsc3iPFWgVHQIukmoQsOyRq1KwhIG8JcOm8C3qss19fghCxXTidcO0UzQ+/RCFfpz+zbB9+SnaNEIUU3THzUjvv3oQiK3Gf5nkkqp180IViUU2js/e6lAv6/BCFpBQF/VT1Bf75BCEGYstW/gB+90IVRudB4fNTHT75FCERMdHf+P/Fbs0b3tuhCDZzRlJ3v8lsTFZgFg4MzAWBljZkboQlVNi2APcAABOwWUIVi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8" name="Picture 10" descr="http://img5.hyperinzerce.cz/x-cz/inz/6549/6549771-nadrz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4382889" cy="328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5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Termovizní stanovení hladiny</a:t>
            </a:r>
            <a:endParaRPr lang="cs-CZ" dirty="0"/>
          </a:p>
        </p:txBody>
      </p:sp>
      <p:pic>
        <p:nvPicPr>
          <p:cNvPr id="5122" name="Picture 2" descr="http://www1.infraredtraining.com/uploadedImages/InfraredTrainingcom/Gallery/Predictive_Maintenance/liquid_storage_tank_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06323"/>
            <a:ext cx="581433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rizonainfraredservices.com/blog/wp-content/uploads/2013/11/infrared-image-manual-assign-range-span-cold-c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851" y="1506323"/>
            <a:ext cx="2659579" cy="199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winhomeinspectionolympia.com/vsites/storage/004A/user_files/images/IR%20photos%20002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30" y="3861048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894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Indikační měření hladiny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cs-CZ" dirty="0" smtClean="0"/>
              <a:t>Ponorná tyč  			Stavoznaky</a:t>
            </a:r>
            <a:endParaRPr lang="cs-CZ" dirty="0"/>
          </a:p>
        </p:txBody>
      </p:sp>
      <p:pic>
        <p:nvPicPr>
          <p:cNvPr id="3074" name="Picture 2" descr="http://www.dimensionsinfo.com/wp-content/uploads/2010/01/Dipsti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2808312" cy="176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emit.cz/assets/images/produkty/brooks_mobrey_mlg_810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81370"/>
            <a:ext cx="267311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br. 1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60639"/>
            <a:ext cx="2842418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g.denik.cz/69/37/1349804_vranov_nad_dyj__povoden_prvni_stupen_prehrada_dyje_denik-3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87" y="4293096"/>
            <a:ext cx="2912488" cy="218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487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Stavoznaky</a:t>
            </a:r>
            <a:endParaRPr lang="cs-CZ" dirty="0"/>
          </a:p>
        </p:txBody>
      </p:sp>
      <p:pic>
        <p:nvPicPr>
          <p:cNvPr id="15362" name="Picture 2" descr="http://i01.i.aliimg.com/img/pb/671/594/311/311594671_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3024336" cy="397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z.krohne.com/typo3temp/pics/BM26A_800x800_04_013d07da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44741"/>
            <a:ext cx="338437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seetru.com/images/products/liquid_level_gauges/seetru_liquid_level_gauges.png?A5WSessionId=362089f7a02c4729b7e12514e5e40b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62179"/>
            <a:ext cx="4104456" cy="291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868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merecom.cz/pictures/3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83" y="1819386"/>
            <a:ext cx="136815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Plovákové hladinoměry</a:t>
            </a:r>
            <a:endParaRPr lang="cs-CZ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143" y="2276872"/>
            <a:ext cx="27908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143" y="3671444"/>
            <a:ext cx="3020592" cy="98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11560" y="140491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Dvou stavové, lineární (s magnetickým plovákem, přenosem na potenciometr…)</a:t>
            </a:r>
            <a:endParaRPr lang="cs-CZ" dirty="0"/>
          </a:p>
        </p:txBody>
      </p:sp>
      <p:pic>
        <p:nvPicPr>
          <p:cNvPr id="4104" name="Picture 8" descr="http://cz.farnell.com/productimages/farnell/standard/1877523-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229" y="2137542"/>
            <a:ext cx="1640179" cy="101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cz.farnell.com/productimages/farnell/standard/1877536-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968" y="3169832"/>
            <a:ext cx="9334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635896" y="6165304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7"/>
              </a:rPr>
              <a:t>http://www.farnell.com/datasheets/1287023.pdf</a:t>
            </a:r>
            <a:endParaRPr lang="cs-CZ" dirty="0" smtClean="0"/>
          </a:p>
        </p:txBody>
      </p:sp>
      <p:pic>
        <p:nvPicPr>
          <p:cNvPr id="4108" name="Picture 12" descr="http://cz.farnell.com/productimages/farnell/standard/4242069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958274"/>
            <a:ext cx="30480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kamody.cz/image/cache/data/products/g/gude-gs-4002-p-cerpadlo-kalove-94630-500x5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37956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339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Ponorné hladinoměry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5715175" cy="322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61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Vibrační a vrtulkové hladinoměry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12496"/>
            <a:ext cx="2088232" cy="183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24" y="1507973"/>
            <a:ext cx="126680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87624" y="364502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 ponoření dojde k tlumení kmitů / dojde ke vzrůstu odporu vrtulky</a:t>
            </a:r>
            <a:endParaRPr lang="cs-CZ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580" y="4149080"/>
            <a:ext cx="56388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562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Hydrostatické tlakoměry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84785"/>
            <a:ext cx="8856984" cy="720079"/>
          </a:xfrm>
        </p:spPr>
        <p:txBody>
          <a:bodyPr/>
          <a:lstStyle/>
          <a:p>
            <a:r>
              <a:rPr lang="cs-CZ" dirty="0" smtClean="0"/>
              <a:t>Přímé nebo nepřímě měření tlaku na dno nádoby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63775"/>
            <a:ext cx="37814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1987"/>
            <a:ext cx="3456384" cy="192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http://www.jsp.cz/images/obr_20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02" y="4725144"/>
            <a:ext cx="255114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://www.senzorycz.eu/assets/images/produkty_ico/hladina/SenzoLEVEL16_ponorna_sonda_mal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41995"/>
            <a:ext cx="3320612" cy="221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8870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134</Words>
  <Application>Microsoft Office PowerPoint</Application>
  <PresentationFormat>Předvádění na obrazovce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Výšky hladin</vt:lpstr>
      <vt:lpstr>Měření hladin</vt:lpstr>
      <vt:lpstr>Termovizní stanovení hladiny</vt:lpstr>
      <vt:lpstr>Indikační měření hladiny</vt:lpstr>
      <vt:lpstr>Stavoznaky</vt:lpstr>
      <vt:lpstr>Plovákové hladinoměry</vt:lpstr>
      <vt:lpstr>Ponorné hladinoměry</vt:lpstr>
      <vt:lpstr>Vibrační a vrtulkové hladinoměry</vt:lpstr>
      <vt:lpstr>Hydrostatické tlakoměry</vt:lpstr>
      <vt:lpstr>Elektrický hladinoměr</vt:lpstr>
      <vt:lpstr>Kapacitní hladinoměry</vt:lpstr>
      <vt:lpstr>Fotoelektrické hladinoměry</vt:lpstr>
      <vt:lpstr>Ultrazvukové a radarové hladinoměry</vt:lpstr>
      <vt:lpstr>Ionizační hladinoměry</vt:lpstr>
      <vt:lpstr>Vážní systémy</vt:lpstr>
    </vt:vector>
  </TitlesOfParts>
  <Company>Univerzita Pardubice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Výšky hladin a průtoky</dc:title>
  <dc:creator>support_0</dc:creator>
  <cp:lastModifiedBy>support_0</cp:lastModifiedBy>
  <cp:revision>14</cp:revision>
  <dcterms:created xsi:type="dcterms:W3CDTF">2014-04-29T09:10:38Z</dcterms:created>
  <dcterms:modified xsi:type="dcterms:W3CDTF">2016-04-21T07:56:00Z</dcterms:modified>
</cp:coreProperties>
</file>